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4A"/>
    <a:srgbClr val="182D42"/>
    <a:srgbClr val="5B9BD5"/>
    <a:srgbClr val="171A21"/>
    <a:srgbClr val="132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1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1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7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4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8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9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7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5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5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5094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371725" y="3322318"/>
            <a:ext cx="7696200" cy="3535682"/>
          </a:xfrm>
          <a:prstGeom prst="rect">
            <a:avLst/>
          </a:prstGeom>
          <a:solidFill>
            <a:srgbClr val="171A21"/>
          </a:solidFill>
          <a:ln>
            <a:solidFill>
              <a:srgbClr val="171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1" name="그룹 140"/>
          <p:cNvGrpSpPr/>
          <p:nvPr/>
        </p:nvGrpSpPr>
        <p:grpSpPr>
          <a:xfrm>
            <a:off x="2371725" y="571499"/>
            <a:ext cx="7696200" cy="6205862"/>
            <a:chOff x="2371725" y="571499"/>
            <a:chExt cx="7696200" cy="62058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1725" y="571499"/>
              <a:ext cx="7696200" cy="2620089"/>
            </a:xfrm>
            <a:prstGeom prst="rect">
              <a:avLst/>
            </a:prstGeom>
          </p:spPr>
        </p:pic>
        <p:grpSp>
          <p:nvGrpSpPr>
            <p:cNvPr id="140" name="그룹 139"/>
            <p:cNvGrpSpPr/>
            <p:nvPr/>
          </p:nvGrpSpPr>
          <p:grpSpPr>
            <a:xfrm>
              <a:off x="2455780" y="3238501"/>
              <a:ext cx="7545470" cy="3538860"/>
              <a:chOff x="2455780" y="3238501"/>
              <a:chExt cx="7545470" cy="3538860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2455780" y="3408695"/>
                <a:ext cx="7545470" cy="3368666"/>
                <a:chOff x="2455780" y="3408695"/>
                <a:chExt cx="7545470" cy="3368666"/>
              </a:xfrm>
            </p:grpSpPr>
            <p:grpSp>
              <p:nvGrpSpPr>
                <p:cNvPr id="132" name="그룹 131"/>
                <p:cNvGrpSpPr/>
                <p:nvPr/>
              </p:nvGrpSpPr>
              <p:grpSpPr>
                <a:xfrm>
                  <a:off x="2455780" y="3434094"/>
                  <a:ext cx="5564393" cy="3343267"/>
                  <a:chOff x="2712955" y="3434094"/>
                  <a:chExt cx="5564393" cy="3343267"/>
                </a:xfrm>
              </p:grpSpPr>
              <p:pic>
                <p:nvPicPr>
                  <p:cNvPr id="43" name="그림 42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233736" y="3448700"/>
                    <a:ext cx="4394849" cy="3328661"/>
                  </a:xfrm>
                  <a:prstGeom prst="rect">
                    <a:avLst/>
                  </a:prstGeom>
                </p:spPr>
              </p:pic>
              <p:grpSp>
                <p:nvGrpSpPr>
                  <p:cNvPr id="131" name="그룹 130"/>
                  <p:cNvGrpSpPr/>
                  <p:nvPr/>
                </p:nvGrpSpPr>
                <p:grpSpPr>
                  <a:xfrm>
                    <a:off x="2712955" y="3515375"/>
                    <a:ext cx="420770" cy="3157985"/>
                    <a:chOff x="2712955" y="3515375"/>
                    <a:chExt cx="420770" cy="3157985"/>
                  </a:xfrm>
                </p:grpSpPr>
                <p:sp>
                  <p:nvSpPr>
                    <p:cNvPr id="29" name="직사각형 28"/>
                    <p:cNvSpPr/>
                    <p:nvPr/>
                  </p:nvSpPr>
                  <p:spPr>
                    <a:xfrm>
                      <a:off x="2712955" y="3515375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</a:p>
                  </p:txBody>
                </p:sp>
                <p:sp>
                  <p:nvSpPr>
                    <p:cNvPr id="44" name="직사각형 43"/>
                    <p:cNvSpPr/>
                    <p:nvPr/>
                  </p:nvSpPr>
                  <p:spPr>
                    <a:xfrm>
                      <a:off x="2712955" y="4213019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</a:p>
                  </p:txBody>
                </p:sp>
                <p:sp>
                  <p:nvSpPr>
                    <p:cNvPr id="49" name="직사각형 48"/>
                    <p:cNvSpPr/>
                    <p:nvPr/>
                  </p:nvSpPr>
                  <p:spPr>
                    <a:xfrm>
                      <a:off x="2712955" y="4901911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</a:p>
                  </p:txBody>
                </p:sp>
                <p:sp>
                  <p:nvSpPr>
                    <p:cNvPr id="51" name="직사각형 50"/>
                    <p:cNvSpPr/>
                    <p:nvPr/>
                  </p:nvSpPr>
                  <p:spPr>
                    <a:xfrm>
                      <a:off x="2712955" y="5590803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</a:p>
                  </p:txBody>
                </p:sp>
                <p:sp>
                  <p:nvSpPr>
                    <p:cNvPr id="55" name="직사각형 54"/>
                    <p:cNvSpPr/>
                    <p:nvPr/>
                  </p:nvSpPr>
                  <p:spPr>
                    <a:xfrm>
                      <a:off x="2712955" y="6252590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</a:p>
                  </p:txBody>
                </p:sp>
              </p:grpSp>
              <p:grpSp>
                <p:nvGrpSpPr>
                  <p:cNvPr id="130" name="그룹 129"/>
                  <p:cNvGrpSpPr/>
                  <p:nvPr/>
                </p:nvGrpSpPr>
                <p:grpSpPr>
                  <a:xfrm>
                    <a:off x="7665719" y="3434094"/>
                    <a:ext cx="611629" cy="3314692"/>
                    <a:chOff x="7665719" y="3434094"/>
                    <a:chExt cx="611629" cy="3314692"/>
                  </a:xfrm>
                </p:grpSpPr>
                <p:sp>
                  <p:nvSpPr>
                    <p:cNvPr id="42" name="타원 41"/>
                    <p:cNvSpPr/>
                    <p:nvPr/>
                  </p:nvSpPr>
                  <p:spPr>
                    <a:xfrm>
                      <a:off x="7665719" y="3434094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4.8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45" name="타원 44"/>
                    <p:cNvSpPr/>
                    <p:nvPr/>
                  </p:nvSpPr>
                  <p:spPr>
                    <a:xfrm>
                      <a:off x="7665719" y="4110286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4.1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0" name="타원 49"/>
                    <p:cNvSpPr/>
                    <p:nvPr/>
                  </p:nvSpPr>
                  <p:spPr>
                    <a:xfrm>
                      <a:off x="7665719" y="4786478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3.9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2" name="타원 51"/>
                    <p:cNvSpPr/>
                    <p:nvPr/>
                  </p:nvSpPr>
                  <p:spPr>
                    <a:xfrm>
                      <a:off x="7665719" y="5462670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3.7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6" name="타원 55"/>
                    <p:cNvSpPr/>
                    <p:nvPr/>
                  </p:nvSpPr>
                  <p:spPr>
                    <a:xfrm>
                      <a:off x="7665719" y="6137157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3.5</a:t>
                      </a:r>
                      <a:endParaRPr lang="ko-KR" altLang="en-US" spc="-150" dirty="0"/>
                    </a:p>
                  </p:txBody>
                </p:sp>
              </p:grpSp>
            </p:grpSp>
            <p:sp>
              <p:nvSpPr>
                <p:cNvPr id="57" name="직사각형 56"/>
                <p:cNvSpPr/>
                <p:nvPr/>
              </p:nvSpPr>
              <p:spPr>
                <a:xfrm>
                  <a:off x="8096250" y="3408695"/>
                  <a:ext cx="1905000" cy="1911307"/>
                </a:xfrm>
                <a:prstGeom prst="rect">
                  <a:avLst/>
                </a:prstGeom>
                <a:solidFill>
                  <a:srgbClr val="132536"/>
                </a:solidFill>
                <a:ln>
                  <a:solidFill>
                    <a:srgbClr val="132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8072498" y="5426971"/>
                  <a:ext cx="1924050" cy="1302766"/>
                  <a:chOff x="8329673" y="5426971"/>
                  <a:chExt cx="1924050" cy="1302766"/>
                </a:xfrm>
              </p:grpSpPr>
              <p:sp>
                <p:nvSpPr>
                  <p:cNvPr id="98" name="직사각형 97"/>
                  <p:cNvSpPr/>
                  <p:nvPr/>
                </p:nvSpPr>
                <p:spPr>
                  <a:xfrm>
                    <a:off x="8348723" y="5426971"/>
                    <a:ext cx="1905000" cy="1302766"/>
                  </a:xfrm>
                  <a:prstGeom prst="rect">
                    <a:avLst/>
                  </a:prstGeom>
                  <a:solidFill>
                    <a:srgbClr val="132536"/>
                  </a:solidFill>
                  <a:ln>
                    <a:solidFill>
                      <a:srgbClr val="13253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8329673" y="5428502"/>
                    <a:ext cx="1905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당신의 취향</a:t>
                    </a:r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8618219" y="5828322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격투</a:t>
                    </a: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8877300" y="5894453"/>
                    <a:ext cx="8430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RPG</a:t>
                    </a:r>
                    <a:endParaRPr lang="ko-KR" altLang="en-US" sz="24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9414320" y="5799978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리듬</a:t>
                    </a: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9023794" y="6282282"/>
                    <a:ext cx="5638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 err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시뮬</a:t>
                    </a:r>
                    <a:endParaRPr lang="ko-KR" altLang="en-US" sz="14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8587740" y="6239824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FPS</a:t>
                    </a:r>
                    <a:endParaRPr lang="ko-KR" altLang="en-US" sz="10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9597199" y="6098701"/>
                    <a:ext cx="5638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멀티</a:t>
                    </a:r>
                  </a:p>
                </p:txBody>
              </p:sp>
            </p:grpSp>
          </p:grpSp>
          <p:grpSp>
            <p:nvGrpSpPr>
              <p:cNvPr id="139" name="그룹 138"/>
              <p:cNvGrpSpPr/>
              <p:nvPr/>
            </p:nvGrpSpPr>
            <p:grpSpPr>
              <a:xfrm>
                <a:off x="2455780" y="3238501"/>
                <a:ext cx="2117055" cy="170193"/>
                <a:chOff x="2455780" y="3238501"/>
                <a:chExt cx="2117055" cy="170193"/>
              </a:xfrm>
            </p:grpSpPr>
            <p:sp>
              <p:nvSpPr>
                <p:cNvPr id="122" name="직사각형 121"/>
                <p:cNvSpPr/>
                <p:nvPr/>
              </p:nvSpPr>
              <p:spPr>
                <a:xfrm>
                  <a:off x="2455780" y="3238501"/>
                  <a:ext cx="1030370" cy="1701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취향 랭킹</a:t>
                  </a:r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3542465" y="3238501"/>
                  <a:ext cx="1030370" cy="170193"/>
                </a:xfrm>
                <a:prstGeom prst="rect">
                  <a:avLst/>
                </a:prstGeom>
                <a:solidFill>
                  <a:srgbClr val="1E32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전체 랭킹</a:t>
                  </a:r>
                </a:p>
              </p:txBody>
            </p:sp>
          </p:grpSp>
        </p:grpSp>
      </p:grpSp>
      <p:grpSp>
        <p:nvGrpSpPr>
          <p:cNvPr id="137" name="그룹 136"/>
          <p:cNvGrpSpPr/>
          <p:nvPr/>
        </p:nvGrpSpPr>
        <p:grpSpPr>
          <a:xfrm>
            <a:off x="8096250" y="3448700"/>
            <a:ext cx="1905000" cy="1601455"/>
            <a:chOff x="8096250" y="3448700"/>
            <a:chExt cx="1905000" cy="1601455"/>
          </a:xfrm>
        </p:grpSpPr>
        <p:sp>
          <p:nvSpPr>
            <p:cNvPr id="67" name="TextBox 66"/>
            <p:cNvSpPr txBox="1"/>
            <p:nvPr/>
          </p:nvSpPr>
          <p:spPr>
            <a:xfrm>
              <a:off x="8096250" y="34487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당신의 평가 그래프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605837" y="3763087"/>
              <a:ext cx="883920" cy="369332"/>
            </a:xfrm>
            <a:prstGeom prst="rect">
              <a:avLst/>
            </a:prstGeom>
            <a:noFill/>
            <a:ln>
              <a:solidFill>
                <a:srgbClr val="13253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</a:rPr>
                <a:t>3.7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8254365" y="4139974"/>
              <a:ext cx="1586865" cy="910181"/>
              <a:chOff x="8254365" y="4139974"/>
              <a:chExt cx="1586865" cy="910181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8254365" y="4728265"/>
                <a:ext cx="1586865" cy="321890"/>
                <a:chOff x="8511540" y="4621585"/>
                <a:chExt cx="1586865" cy="321890"/>
              </a:xfrm>
            </p:grpSpPr>
            <p:cxnSp>
              <p:nvCxnSpPr>
                <p:cNvPr id="59" name="직선 연결선 58"/>
                <p:cNvCxnSpPr/>
                <p:nvPr/>
              </p:nvCxnSpPr>
              <p:spPr>
                <a:xfrm>
                  <a:off x="8511540" y="4943475"/>
                  <a:ext cx="15868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직사각형 77"/>
                <p:cNvSpPr/>
                <p:nvPr/>
              </p:nvSpPr>
              <p:spPr>
                <a:xfrm>
                  <a:off x="8572500" y="4621585"/>
                  <a:ext cx="161925" cy="250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직사각형 123"/>
              <p:cNvSpPr/>
              <p:nvPr/>
            </p:nvSpPr>
            <p:spPr>
              <a:xfrm>
                <a:off x="8608979" y="4541089"/>
                <a:ext cx="143121" cy="431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8905040" y="4139974"/>
                <a:ext cx="156336" cy="826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9220199" y="4196816"/>
                <a:ext cx="161925" cy="7742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9540947" y="4423988"/>
                <a:ext cx="161925" cy="5448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270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106969" y="1704105"/>
            <a:ext cx="6244849" cy="361391"/>
            <a:chOff x="3015529" y="1305098"/>
            <a:chExt cx="6244849" cy="361391"/>
          </a:xfrm>
        </p:grpSpPr>
        <p:sp>
          <p:nvSpPr>
            <p:cNvPr id="12" name="직사각형 11"/>
            <p:cNvSpPr/>
            <p:nvPr/>
          </p:nvSpPr>
          <p:spPr>
            <a:xfrm>
              <a:off x="3015529" y="1305098"/>
              <a:ext cx="4871258" cy="361391"/>
            </a:xfrm>
            <a:prstGeom prst="rect">
              <a:avLst/>
            </a:prstGeom>
            <a:solidFill>
              <a:srgbClr val="1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err="1">
                  <a:solidFill>
                    <a:schemeClr val="bg1">
                      <a:lumMod val="85000"/>
                    </a:schemeClr>
                  </a:solidFill>
                </a:rPr>
                <a:t>BioShock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04909" y="1305098"/>
              <a:ext cx="1155469" cy="361391"/>
            </a:xfrm>
            <a:prstGeom prst="rect">
              <a:avLst/>
            </a:prstGeom>
            <a:solidFill>
              <a:srgbClr val="182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검색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106969" y="2209637"/>
            <a:ext cx="6244849" cy="1485900"/>
            <a:chOff x="3015529" y="1810630"/>
            <a:chExt cx="6244849" cy="14859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5529" y="1810630"/>
              <a:ext cx="6244849" cy="1485900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7318304" y="1945544"/>
              <a:ext cx="1573209" cy="1216574"/>
              <a:chOff x="7318304" y="1945544"/>
              <a:chExt cx="1573209" cy="1216574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7318304" y="1945544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77" name="타원 176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2" name="그룹 181"/>
              <p:cNvGrpSpPr/>
              <p:nvPr/>
            </p:nvGrpSpPr>
            <p:grpSpPr>
              <a:xfrm>
                <a:off x="7318304" y="242261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3" name="타원 182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8" name="그룹 187"/>
              <p:cNvGrpSpPr/>
              <p:nvPr/>
            </p:nvGrpSpPr>
            <p:grpSpPr>
              <a:xfrm>
                <a:off x="7318304" y="290018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9" name="타원 188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1" name="직사각형 20"/>
          <p:cNvSpPr/>
          <p:nvPr/>
        </p:nvSpPr>
        <p:spPr>
          <a:xfrm>
            <a:off x="2734887" y="1188720"/>
            <a:ext cx="7024255" cy="99753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8385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393385" y="1238597"/>
            <a:ext cx="49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4887" y="1188720"/>
            <a:ext cx="1438102" cy="99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4031672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71725" y="486754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더 이상 기억이 안 나시나요</a:t>
            </a:r>
            <a:r>
              <a:rPr lang="en-US" altLang="ko-KR" sz="3000" b="1" spc="-15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3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4475148" y="5519309"/>
            <a:ext cx="1618210" cy="47412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건너뛰기</a:t>
            </a:r>
          </a:p>
        </p:txBody>
      </p:sp>
      <p:sp>
        <p:nvSpPr>
          <p:cNvPr id="226" name="직사각형 225"/>
          <p:cNvSpPr/>
          <p:nvPr/>
        </p:nvSpPr>
        <p:spPr>
          <a:xfrm>
            <a:off x="6346290" y="5512980"/>
            <a:ext cx="1618210" cy="47412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더 찾아보기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3073719" y="4314305"/>
            <a:ext cx="6369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8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26" y="2131669"/>
            <a:ext cx="5934075" cy="4705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734887" y="1188720"/>
            <a:ext cx="7024255" cy="99753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8385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393385" y="1238597"/>
            <a:ext cx="49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4887" y="1188720"/>
            <a:ext cx="7015948" cy="99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85406" y="1489515"/>
            <a:ext cx="1620920" cy="4218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평가완료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672752" y="2776812"/>
            <a:ext cx="1459936" cy="243077"/>
            <a:chOff x="7409744" y="2344551"/>
            <a:chExt cx="1573209" cy="261937"/>
          </a:xfrm>
        </p:grpSpPr>
        <p:sp>
          <p:nvSpPr>
            <p:cNvPr id="44" name="타원 4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672752" y="3757959"/>
            <a:ext cx="1459936" cy="243077"/>
            <a:chOff x="7409744" y="2344551"/>
            <a:chExt cx="1573209" cy="261937"/>
          </a:xfrm>
        </p:grpSpPr>
        <p:sp>
          <p:nvSpPr>
            <p:cNvPr id="51" name="타원 50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672752" y="4761939"/>
            <a:ext cx="1459936" cy="243077"/>
            <a:chOff x="7409744" y="2344551"/>
            <a:chExt cx="1573209" cy="261937"/>
          </a:xfrm>
        </p:grpSpPr>
        <p:sp>
          <p:nvSpPr>
            <p:cNvPr id="58" name="타원 5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672752" y="5765919"/>
            <a:ext cx="1459936" cy="243077"/>
            <a:chOff x="7409744" y="2344551"/>
            <a:chExt cx="1573209" cy="261937"/>
          </a:xfrm>
        </p:grpSpPr>
        <p:sp>
          <p:nvSpPr>
            <p:cNvPr id="64" name="타원 6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655760" y="2743560"/>
            <a:ext cx="1459936" cy="243077"/>
            <a:chOff x="7409744" y="2344551"/>
            <a:chExt cx="1573209" cy="261937"/>
          </a:xfrm>
        </p:grpSpPr>
        <p:sp>
          <p:nvSpPr>
            <p:cNvPr id="76" name="타원 7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5760" y="3741333"/>
            <a:ext cx="1459936" cy="243077"/>
            <a:chOff x="7409744" y="2344551"/>
            <a:chExt cx="1573209" cy="261937"/>
          </a:xfrm>
        </p:grpSpPr>
        <p:sp>
          <p:nvSpPr>
            <p:cNvPr id="82" name="타원 8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664073" y="4765833"/>
            <a:ext cx="1459936" cy="243077"/>
            <a:chOff x="7409744" y="2344551"/>
            <a:chExt cx="1573209" cy="261937"/>
          </a:xfrm>
        </p:grpSpPr>
        <p:sp>
          <p:nvSpPr>
            <p:cNvPr id="88" name="타원 8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655760" y="5750990"/>
            <a:ext cx="1459936" cy="243077"/>
            <a:chOff x="7409744" y="2344551"/>
            <a:chExt cx="1573209" cy="261937"/>
          </a:xfrm>
        </p:grpSpPr>
        <p:sp>
          <p:nvSpPr>
            <p:cNvPr id="94" name="타원 9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688417" y="2751873"/>
            <a:ext cx="1459936" cy="243077"/>
            <a:chOff x="7409744" y="2344551"/>
            <a:chExt cx="1573209" cy="261937"/>
          </a:xfrm>
        </p:grpSpPr>
        <p:sp>
          <p:nvSpPr>
            <p:cNvPr id="106" name="타원 10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7688417" y="3766273"/>
            <a:ext cx="1459936" cy="243077"/>
            <a:chOff x="7409744" y="2344551"/>
            <a:chExt cx="1573209" cy="261937"/>
          </a:xfrm>
        </p:grpSpPr>
        <p:sp>
          <p:nvSpPr>
            <p:cNvPr id="112" name="타원 11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7688417" y="4761934"/>
            <a:ext cx="1459936" cy="243077"/>
            <a:chOff x="7409744" y="2344551"/>
            <a:chExt cx="1573209" cy="261937"/>
          </a:xfrm>
        </p:grpSpPr>
        <p:sp>
          <p:nvSpPr>
            <p:cNvPr id="118" name="타원 11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7688417" y="5751155"/>
            <a:ext cx="1459936" cy="243077"/>
            <a:chOff x="7409744" y="2344551"/>
            <a:chExt cx="1573209" cy="261937"/>
          </a:xfrm>
        </p:grpSpPr>
        <p:sp>
          <p:nvSpPr>
            <p:cNvPr id="124" name="타원 12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03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84" y="557383"/>
            <a:ext cx="12192000" cy="6858000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3314" y="699951"/>
            <a:ext cx="11499139" cy="644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5" y="897946"/>
            <a:ext cx="5801797" cy="326758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603872" y="948188"/>
            <a:ext cx="611908" cy="562294"/>
          </a:xfrm>
          <a:prstGeom prst="ellipse">
            <a:avLst/>
          </a:prstGeom>
          <a:solidFill>
            <a:srgbClr val="6208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614027" y="1606643"/>
            <a:ext cx="611908" cy="562294"/>
          </a:xfrm>
          <a:prstGeom prst="ellipse">
            <a:avLst/>
          </a:prstGeom>
          <a:solidFill>
            <a:srgbClr val="532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614027" y="2214065"/>
            <a:ext cx="611908" cy="562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8950" y="2866616"/>
            <a:ext cx="611908" cy="562294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618950" y="3560927"/>
            <a:ext cx="611908" cy="562294"/>
          </a:xfrm>
          <a:prstGeom prst="ellipse">
            <a:avLst/>
          </a:prstGeom>
          <a:solidFill>
            <a:srgbClr val="B686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8253" y="1042426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106,012 </a:t>
            </a:r>
            <a:r>
              <a:rPr lang="ko-KR" altLang="en-US" sz="1600" dirty="0"/>
              <a:t>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59988" y="1706395"/>
            <a:ext cx="35223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635,827 </a:t>
            </a:r>
            <a:r>
              <a:rPr lang="ko-KR" altLang="en-US" sz="1600" dirty="0"/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4708" y="2348214"/>
            <a:ext cx="26297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348,980 </a:t>
            </a:r>
            <a:r>
              <a:rPr lang="ko-KR" altLang="en-US" sz="1600" dirty="0"/>
              <a:t>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66903" y="2981425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2,467 </a:t>
            </a:r>
            <a:r>
              <a:rPr lang="ko-KR" altLang="en-US" sz="1600" dirty="0"/>
              <a:t>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88887" y="3677956"/>
            <a:ext cx="125985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459 </a:t>
            </a:r>
            <a:r>
              <a:rPr lang="ko-KR" altLang="en-US" sz="1600" dirty="0"/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549" y="5776462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3.9</a:t>
            </a:r>
            <a:endParaRPr lang="ko-KR" altLang="en-US" sz="8000" dirty="0"/>
          </a:p>
        </p:txBody>
      </p:sp>
      <p:sp>
        <p:nvSpPr>
          <p:cNvPr id="64" name="TextBox 63"/>
          <p:cNvSpPr txBox="1"/>
          <p:nvPr/>
        </p:nvSpPr>
        <p:spPr>
          <a:xfrm>
            <a:off x="3042472" y="5776461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4.2</a:t>
            </a:r>
            <a:endParaRPr lang="ko-KR" alt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244" y="5524128"/>
            <a:ext cx="17048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예상 평점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1505" y="4296658"/>
            <a:ext cx="536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작품 </a:t>
            </a:r>
            <a:r>
              <a:rPr lang="en-US" altLang="ko-KR" sz="4400" b="1" dirty="0"/>
              <a:t>: &lt; GTA 5 &gt;</a:t>
            </a:r>
          </a:p>
          <a:p>
            <a:r>
              <a:rPr lang="ko-KR" altLang="en-US" sz="2000" b="1" dirty="0"/>
              <a:t>제작사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Rockstar</a:t>
            </a:r>
            <a:r>
              <a:rPr lang="en-US" altLang="ko-KR" sz="2000" b="1" dirty="0"/>
              <a:t> Games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06901" y="1014988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( 4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979173" y="1696990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( 8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293196" y="2304412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( 3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56860" y="2956963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( 2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799004" y="3631419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( 0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1190626" y="824410"/>
            <a:ext cx="515892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x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008685" y="5529823"/>
            <a:ext cx="16350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전체 </a:t>
            </a:r>
            <a:r>
              <a:rPr lang="ko-KR" altLang="en-US" b="1" dirty="0" smtClean="0">
                <a:solidFill>
                  <a:schemeClr val="bg1"/>
                </a:solidFill>
              </a:rPr>
              <a:t>평점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6617696" y="4370996"/>
            <a:ext cx="4103725" cy="2535265"/>
            <a:chOff x="6440251" y="4370996"/>
            <a:chExt cx="4103725" cy="2535265"/>
          </a:xfrm>
        </p:grpSpPr>
        <p:sp>
          <p:nvSpPr>
            <p:cNvPr id="52" name="직사각형 51"/>
            <p:cNvSpPr/>
            <p:nvPr/>
          </p:nvSpPr>
          <p:spPr>
            <a:xfrm>
              <a:off x="8733896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슈팅</a:t>
              </a:r>
              <a:endParaRPr lang="ko-KR" altLang="en-US" sz="20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440251" y="640463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레이싱</a:t>
              </a:r>
              <a:endParaRPr lang="ko-KR" altLang="en-US" sz="20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733896" y="639798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/>
                <a:t>샌드박스</a:t>
              </a:r>
              <a:endParaRPr lang="ko-KR" altLang="en-US" sz="20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50796" y="4375118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잔인한 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736152" y="437099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액션</a:t>
              </a:r>
              <a:endParaRPr lang="ko-KR" altLang="en-US" sz="2000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440335" y="5017654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어드벤쳐</a:t>
              </a:r>
              <a:r>
                <a:rPr lang="ko-KR" altLang="en-US" sz="2000" dirty="0"/>
                <a:t> 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733980" y="5017654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범죄</a:t>
              </a:r>
              <a:endParaRPr lang="ko-KR" altLang="en-US" sz="20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450796" y="5691431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TPS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02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40000" y="1219345"/>
            <a:ext cx="2574699" cy="53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5094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305143" y="0"/>
            <a:ext cx="1480457" cy="5714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24030" y="129658"/>
            <a:ext cx="7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Click!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71726" y="571499"/>
            <a:ext cx="3085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내가 평가한 게임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1364621"/>
            <a:ext cx="5934075" cy="4705350"/>
          </a:xfrm>
          <a:prstGeom prst="rect">
            <a:avLst/>
          </a:prstGeom>
        </p:spPr>
      </p:pic>
      <p:grpSp>
        <p:nvGrpSpPr>
          <p:cNvPr id="255" name="그룹 254"/>
          <p:cNvGrpSpPr/>
          <p:nvPr/>
        </p:nvGrpSpPr>
        <p:grpSpPr>
          <a:xfrm>
            <a:off x="3343495" y="2011230"/>
            <a:ext cx="1459936" cy="243077"/>
            <a:chOff x="7409744" y="2344551"/>
            <a:chExt cx="1573209" cy="261937"/>
          </a:xfrm>
        </p:grpSpPr>
        <p:sp>
          <p:nvSpPr>
            <p:cNvPr id="256" name="타원 25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3343495" y="2992377"/>
            <a:ext cx="1459936" cy="243077"/>
            <a:chOff x="7409744" y="2344551"/>
            <a:chExt cx="1573209" cy="261937"/>
          </a:xfrm>
        </p:grpSpPr>
        <p:sp>
          <p:nvSpPr>
            <p:cNvPr id="262" name="타원 26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7" name="그룹 266"/>
          <p:cNvGrpSpPr/>
          <p:nvPr/>
        </p:nvGrpSpPr>
        <p:grpSpPr>
          <a:xfrm>
            <a:off x="3343495" y="3996357"/>
            <a:ext cx="1459936" cy="243077"/>
            <a:chOff x="7409744" y="2344551"/>
            <a:chExt cx="1573209" cy="261937"/>
          </a:xfrm>
        </p:grpSpPr>
        <p:sp>
          <p:nvSpPr>
            <p:cNvPr id="268" name="타원 26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타원 26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3" name="그룹 272"/>
          <p:cNvGrpSpPr/>
          <p:nvPr/>
        </p:nvGrpSpPr>
        <p:grpSpPr>
          <a:xfrm>
            <a:off x="3343495" y="5000337"/>
            <a:ext cx="1459936" cy="243077"/>
            <a:chOff x="7409744" y="2344551"/>
            <a:chExt cx="1573209" cy="261937"/>
          </a:xfrm>
        </p:grpSpPr>
        <p:sp>
          <p:nvSpPr>
            <p:cNvPr id="274" name="타원 27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9" name="그룹 278"/>
          <p:cNvGrpSpPr/>
          <p:nvPr/>
        </p:nvGrpSpPr>
        <p:grpSpPr>
          <a:xfrm>
            <a:off x="5326503" y="1977978"/>
            <a:ext cx="1459936" cy="243077"/>
            <a:chOff x="7409744" y="2344551"/>
            <a:chExt cx="1573209" cy="261937"/>
          </a:xfrm>
        </p:grpSpPr>
        <p:sp>
          <p:nvSpPr>
            <p:cNvPr id="280" name="타원 279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5326503" y="2975751"/>
            <a:ext cx="1459936" cy="243077"/>
            <a:chOff x="7409744" y="2344551"/>
            <a:chExt cx="1573209" cy="261937"/>
          </a:xfrm>
        </p:grpSpPr>
        <p:sp>
          <p:nvSpPr>
            <p:cNvPr id="286" name="타원 28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타원 28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1" name="그룹 290"/>
          <p:cNvGrpSpPr/>
          <p:nvPr/>
        </p:nvGrpSpPr>
        <p:grpSpPr>
          <a:xfrm>
            <a:off x="5334816" y="4000251"/>
            <a:ext cx="1459936" cy="243077"/>
            <a:chOff x="7409744" y="2344551"/>
            <a:chExt cx="1573209" cy="261937"/>
          </a:xfrm>
        </p:grpSpPr>
        <p:sp>
          <p:nvSpPr>
            <p:cNvPr id="292" name="타원 29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7" name="그룹 296"/>
          <p:cNvGrpSpPr/>
          <p:nvPr/>
        </p:nvGrpSpPr>
        <p:grpSpPr>
          <a:xfrm>
            <a:off x="5326503" y="4985408"/>
            <a:ext cx="1459936" cy="243077"/>
            <a:chOff x="7409744" y="2344551"/>
            <a:chExt cx="1573209" cy="261937"/>
          </a:xfrm>
        </p:grpSpPr>
        <p:sp>
          <p:nvSpPr>
            <p:cNvPr id="298" name="타원 29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3" name="그룹 302"/>
          <p:cNvGrpSpPr/>
          <p:nvPr/>
        </p:nvGrpSpPr>
        <p:grpSpPr>
          <a:xfrm>
            <a:off x="7359160" y="1986291"/>
            <a:ext cx="1459936" cy="243077"/>
            <a:chOff x="7409744" y="2344551"/>
            <a:chExt cx="1573209" cy="261937"/>
          </a:xfrm>
        </p:grpSpPr>
        <p:sp>
          <p:nvSpPr>
            <p:cNvPr id="304" name="타원 30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9" name="그룹 308"/>
          <p:cNvGrpSpPr/>
          <p:nvPr/>
        </p:nvGrpSpPr>
        <p:grpSpPr>
          <a:xfrm>
            <a:off x="7359160" y="3000691"/>
            <a:ext cx="1459936" cy="243077"/>
            <a:chOff x="7409744" y="2344551"/>
            <a:chExt cx="1573209" cy="261937"/>
          </a:xfrm>
        </p:grpSpPr>
        <p:sp>
          <p:nvSpPr>
            <p:cNvPr id="310" name="타원 309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5" name="그룹 314"/>
          <p:cNvGrpSpPr/>
          <p:nvPr/>
        </p:nvGrpSpPr>
        <p:grpSpPr>
          <a:xfrm>
            <a:off x="7359160" y="3996352"/>
            <a:ext cx="1459936" cy="243077"/>
            <a:chOff x="7409744" y="2344551"/>
            <a:chExt cx="1573209" cy="261937"/>
          </a:xfrm>
        </p:grpSpPr>
        <p:sp>
          <p:nvSpPr>
            <p:cNvPr id="316" name="타원 31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1" name="그룹 320"/>
          <p:cNvGrpSpPr/>
          <p:nvPr/>
        </p:nvGrpSpPr>
        <p:grpSpPr>
          <a:xfrm>
            <a:off x="7359160" y="4985573"/>
            <a:ext cx="1459936" cy="243077"/>
            <a:chOff x="7409744" y="2344551"/>
            <a:chExt cx="1573209" cy="261937"/>
          </a:xfrm>
        </p:grpSpPr>
        <p:sp>
          <p:nvSpPr>
            <p:cNvPr id="322" name="타원 32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7" name="그룹 326"/>
          <p:cNvGrpSpPr/>
          <p:nvPr/>
        </p:nvGrpSpPr>
        <p:grpSpPr>
          <a:xfrm>
            <a:off x="3327923" y="6111169"/>
            <a:ext cx="1459936" cy="243077"/>
            <a:chOff x="7409744" y="2344551"/>
            <a:chExt cx="1573209" cy="261937"/>
          </a:xfrm>
        </p:grpSpPr>
        <p:sp>
          <p:nvSpPr>
            <p:cNvPr id="328" name="타원 32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/>
          <p:nvPr/>
        </p:nvGrpSpPr>
        <p:grpSpPr>
          <a:xfrm>
            <a:off x="5310931" y="6096240"/>
            <a:ext cx="1459936" cy="243077"/>
            <a:chOff x="7409744" y="2344551"/>
            <a:chExt cx="1573209" cy="261937"/>
          </a:xfrm>
        </p:grpSpPr>
        <p:sp>
          <p:nvSpPr>
            <p:cNvPr id="334" name="타원 33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9" name="그룹 338"/>
          <p:cNvGrpSpPr/>
          <p:nvPr/>
        </p:nvGrpSpPr>
        <p:grpSpPr>
          <a:xfrm>
            <a:off x="7343588" y="6096405"/>
            <a:ext cx="1459936" cy="243077"/>
            <a:chOff x="7409744" y="2344551"/>
            <a:chExt cx="1573209" cy="261937"/>
          </a:xfrm>
        </p:grpSpPr>
        <p:sp>
          <p:nvSpPr>
            <p:cNvPr id="340" name="타원 339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타원 341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54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84" y="557383"/>
            <a:ext cx="12192000" cy="6858000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3314" y="699951"/>
            <a:ext cx="11499139" cy="644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5" y="897946"/>
            <a:ext cx="5801797" cy="326758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603872" y="948188"/>
            <a:ext cx="611908" cy="562294"/>
          </a:xfrm>
          <a:prstGeom prst="ellipse">
            <a:avLst/>
          </a:prstGeom>
          <a:solidFill>
            <a:srgbClr val="6208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614027" y="1606643"/>
            <a:ext cx="611908" cy="562294"/>
          </a:xfrm>
          <a:prstGeom prst="ellipse">
            <a:avLst/>
          </a:prstGeom>
          <a:solidFill>
            <a:srgbClr val="532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614027" y="2214065"/>
            <a:ext cx="611908" cy="562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8950" y="2866616"/>
            <a:ext cx="611908" cy="562294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618950" y="3560927"/>
            <a:ext cx="611908" cy="562294"/>
          </a:xfrm>
          <a:prstGeom prst="ellipse">
            <a:avLst/>
          </a:prstGeom>
          <a:solidFill>
            <a:srgbClr val="B686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8253" y="1042426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106,012 </a:t>
            </a:r>
            <a:r>
              <a:rPr lang="ko-KR" altLang="en-US" sz="1600" dirty="0"/>
              <a:t>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59988" y="1706395"/>
            <a:ext cx="35223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635,827 </a:t>
            </a:r>
            <a:r>
              <a:rPr lang="ko-KR" altLang="en-US" sz="1600" dirty="0"/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4708" y="2348214"/>
            <a:ext cx="26297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348,980 </a:t>
            </a:r>
            <a:r>
              <a:rPr lang="ko-KR" altLang="en-US" sz="1600" dirty="0"/>
              <a:t>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66903" y="2981425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2,467 </a:t>
            </a:r>
            <a:r>
              <a:rPr lang="ko-KR" altLang="en-US" sz="1600" dirty="0"/>
              <a:t>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88887" y="3677956"/>
            <a:ext cx="125985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459 </a:t>
            </a:r>
            <a:r>
              <a:rPr lang="ko-KR" altLang="en-US" sz="1600" dirty="0"/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549" y="5776462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4</a:t>
            </a:r>
            <a:endParaRPr lang="ko-KR" altLang="en-US" sz="8000" dirty="0"/>
          </a:p>
        </p:txBody>
      </p:sp>
      <p:sp>
        <p:nvSpPr>
          <p:cNvPr id="64" name="TextBox 63"/>
          <p:cNvSpPr txBox="1"/>
          <p:nvPr/>
        </p:nvSpPr>
        <p:spPr>
          <a:xfrm>
            <a:off x="3042472" y="5776461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4.2</a:t>
            </a:r>
            <a:endParaRPr lang="ko-KR" alt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244" y="5524128"/>
            <a:ext cx="17048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내 평점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1505" y="4296658"/>
            <a:ext cx="536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작품 </a:t>
            </a:r>
            <a:r>
              <a:rPr lang="en-US" altLang="ko-KR" sz="4400" b="1" dirty="0"/>
              <a:t>: &lt; GTA 5 &gt;</a:t>
            </a:r>
          </a:p>
          <a:p>
            <a:r>
              <a:rPr lang="ko-KR" altLang="en-US" sz="2000" b="1" dirty="0"/>
              <a:t>제작사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Rockstar</a:t>
            </a:r>
            <a:r>
              <a:rPr lang="en-US" altLang="ko-KR" sz="2000" b="1" dirty="0"/>
              <a:t> Games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06901" y="1014988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( 4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979173" y="1696990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( 8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293196" y="2304412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( 3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56860" y="2956963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( 2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799004" y="3631419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( 0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1190626" y="824410"/>
            <a:ext cx="515892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x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008685" y="5529823"/>
            <a:ext cx="16350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전체 평점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666130" y="5035937"/>
            <a:ext cx="4109087" cy="1822063"/>
            <a:chOff x="6666130" y="4396111"/>
            <a:chExt cx="4103641" cy="1822063"/>
          </a:xfrm>
        </p:grpSpPr>
        <p:sp>
          <p:nvSpPr>
            <p:cNvPr id="45" name="직사각형 44"/>
            <p:cNvSpPr/>
            <p:nvPr/>
          </p:nvSpPr>
          <p:spPr>
            <a:xfrm>
              <a:off x="6676591" y="440023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잔인한 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961947" y="4396111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액션</a:t>
              </a:r>
              <a:endParaRPr lang="ko-KR" altLang="en-US" sz="2000" b="1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666130" y="5042769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/>
                <a:t>어드벤쳐</a:t>
              </a:r>
              <a:r>
                <a:rPr lang="ko-KR" altLang="en-US" sz="2000" b="1" dirty="0"/>
                <a:t> 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959775" y="5042769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범죄</a:t>
              </a:r>
              <a:endParaRPr lang="ko-KR" altLang="en-US" sz="20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76591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TPS</a:t>
              </a:r>
              <a:endParaRPr lang="ko-KR" altLang="en-US" sz="2000" b="1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959775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슈팅</a:t>
              </a:r>
              <a:endParaRPr lang="ko-KR" altLang="en-US" sz="2000" b="1" dirty="0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8134480" y="4517143"/>
              <a:ext cx="592438" cy="466278"/>
              <a:chOff x="8134480" y="4517143"/>
              <a:chExt cx="592438" cy="466278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8134480" y="4517143"/>
                <a:ext cx="275320" cy="275320"/>
              </a:xfrm>
              <a:prstGeom prst="rect">
                <a:avLst/>
              </a:prstGeom>
            </p:spPr>
          </p:pic>
          <p:sp>
            <p:nvSpPr>
              <p:cNvPr id="26" name="오른쪽 화살표 25"/>
              <p:cNvSpPr/>
              <p:nvPr/>
            </p:nvSpPr>
            <p:spPr>
              <a:xfrm rot="13381923">
                <a:off x="8255679" y="4729198"/>
                <a:ext cx="471239" cy="254223"/>
              </a:xfrm>
              <a:prstGeom prst="rightArrow">
                <a:avLst>
                  <a:gd name="adj1" fmla="val 50000"/>
                  <a:gd name="adj2" fmla="val 7994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6666130" y="4457638"/>
            <a:ext cx="3087470" cy="501628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i="1" dirty="0" smtClean="0"/>
              <a:t>태그 추가</a:t>
            </a:r>
            <a:endParaRPr lang="ko-KR" altLang="en-US" sz="2000" i="1" dirty="0"/>
          </a:p>
        </p:txBody>
      </p:sp>
      <p:sp>
        <p:nvSpPr>
          <p:cNvPr id="18" name="직사각형 17"/>
          <p:cNvSpPr/>
          <p:nvPr/>
        </p:nvSpPr>
        <p:spPr>
          <a:xfrm>
            <a:off x="9858375" y="4457638"/>
            <a:ext cx="914667" cy="500032"/>
          </a:xfrm>
          <a:prstGeom prst="rect">
            <a:avLst/>
          </a:prstGeom>
          <a:solidFill>
            <a:srgbClr val="1E32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등록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0229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193</Words>
  <Application>Microsoft Office PowerPoint</Application>
  <PresentationFormat>와이드스크린</PresentationFormat>
  <Paragraphs>108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김종현</dc:creator>
  <cp:lastModifiedBy>김종현</cp:lastModifiedBy>
  <cp:revision>27</cp:revision>
  <dcterms:created xsi:type="dcterms:W3CDTF">2016-07-22T11:12:17Z</dcterms:created>
  <dcterms:modified xsi:type="dcterms:W3CDTF">2016-07-23T12:34:39Z</dcterms:modified>
</cp:coreProperties>
</file>