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2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A0F7-6FA8-45CA-A3FF-52C718AED9DF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1E72-7674-4B6D-9CF3-44CCD80C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0018231" y="1062716"/>
            <a:ext cx="1301614" cy="5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게임평가</a:t>
            </a:r>
            <a:endParaRPr lang="en-US" altLang="ko-KR" sz="1400" dirty="0"/>
          </a:p>
        </p:txBody>
      </p:sp>
      <p:sp>
        <p:nvSpPr>
          <p:cNvPr id="17" name="타원 16"/>
          <p:cNvSpPr/>
          <p:nvPr/>
        </p:nvSpPr>
        <p:spPr>
          <a:xfrm>
            <a:off x="10018231" y="1679017"/>
            <a:ext cx="1301614" cy="5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태그</a:t>
            </a:r>
            <a:endParaRPr lang="en-US" altLang="ko-KR" sz="1400" dirty="0"/>
          </a:p>
        </p:txBody>
      </p:sp>
      <p:sp>
        <p:nvSpPr>
          <p:cNvPr id="18" name="타원 17"/>
          <p:cNvSpPr/>
          <p:nvPr/>
        </p:nvSpPr>
        <p:spPr>
          <a:xfrm>
            <a:off x="10018231" y="2298999"/>
            <a:ext cx="1301614" cy="5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코멘트</a:t>
            </a:r>
            <a:endParaRPr lang="en-US" altLang="ko-KR" sz="1400" dirty="0"/>
          </a:p>
        </p:txBody>
      </p:sp>
      <p:cxnSp>
        <p:nvCxnSpPr>
          <p:cNvPr id="22" name="직선 화살표 연결선 21"/>
          <p:cNvCxnSpPr>
            <a:stCxn id="2" idx="3"/>
            <a:endCxn id="49" idx="1"/>
          </p:cNvCxnSpPr>
          <p:nvPr/>
        </p:nvCxnSpPr>
        <p:spPr>
          <a:xfrm>
            <a:off x="1491545" y="713550"/>
            <a:ext cx="950663" cy="153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4589923" y="212337"/>
            <a:ext cx="1916364" cy="5447269"/>
            <a:chOff x="5039374" y="177720"/>
            <a:chExt cx="1916364" cy="5447269"/>
          </a:xfrm>
        </p:grpSpPr>
        <p:sp>
          <p:nvSpPr>
            <p:cNvPr id="27" name="직사각형 26"/>
            <p:cNvSpPr/>
            <p:nvPr/>
          </p:nvSpPr>
          <p:spPr>
            <a:xfrm>
              <a:off x="5039374" y="177720"/>
              <a:ext cx="1916364" cy="50313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341306" y="1660070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게임검색</a:t>
              </a:r>
              <a:endParaRPr lang="en-US" altLang="ko-KR" sz="12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341307" y="230155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전체랭킹</a:t>
              </a:r>
              <a:endParaRPr lang="en-US" altLang="ko-KR" sz="12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341306" y="941613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취향랭킹</a:t>
              </a:r>
              <a:endParaRPr lang="en-US" altLang="ko-KR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41306" y="2379299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배너</a:t>
              </a:r>
              <a:endParaRPr lang="en-US" altLang="ko-KR" sz="14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41305" y="3093077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게임추천</a:t>
              </a:r>
              <a:endParaRPr lang="en-US" altLang="ko-KR" sz="14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223117" y="3779385"/>
              <a:ext cx="1548879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당신의취향</a:t>
              </a:r>
              <a:endParaRPr lang="en-US" altLang="ko-KR" sz="14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41304" y="4529991"/>
              <a:ext cx="1312507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그래프</a:t>
              </a:r>
              <a:endParaRPr lang="en-US" altLang="ko-KR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28395" y="5129043"/>
              <a:ext cx="1312507" cy="495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메인화면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화살표 연결선 30"/>
          <p:cNvCxnSpPr>
            <a:stCxn id="49" idx="2"/>
            <a:endCxn id="55" idx="0"/>
          </p:cNvCxnSpPr>
          <p:nvPr/>
        </p:nvCxnSpPr>
        <p:spPr>
          <a:xfrm flipH="1">
            <a:off x="3015669" y="1134403"/>
            <a:ext cx="3247" cy="53466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5" idx="3"/>
            <a:endCxn id="27" idx="1"/>
          </p:cNvCxnSpPr>
          <p:nvPr/>
        </p:nvCxnSpPr>
        <p:spPr>
          <a:xfrm>
            <a:off x="3592377" y="2074578"/>
            <a:ext cx="997546" cy="65342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9" idx="3"/>
            <a:endCxn id="27" idx="1"/>
          </p:cNvCxnSpPr>
          <p:nvPr/>
        </p:nvCxnSpPr>
        <p:spPr>
          <a:xfrm flipV="1">
            <a:off x="3586667" y="2728005"/>
            <a:ext cx="1003256" cy="64503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6"/>
            <a:endCxn id="61" idx="1"/>
          </p:cNvCxnSpPr>
          <p:nvPr/>
        </p:nvCxnSpPr>
        <p:spPr>
          <a:xfrm>
            <a:off x="6204363" y="541580"/>
            <a:ext cx="1481188" cy="219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" idx="6"/>
            <a:endCxn id="61" idx="1"/>
          </p:cNvCxnSpPr>
          <p:nvPr/>
        </p:nvCxnSpPr>
        <p:spPr>
          <a:xfrm flipV="1">
            <a:off x="6204362" y="543779"/>
            <a:ext cx="1481189" cy="70925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61" idx="2"/>
            <a:endCxn id="66" idx="0"/>
          </p:cNvCxnSpPr>
          <p:nvPr/>
        </p:nvCxnSpPr>
        <p:spPr>
          <a:xfrm>
            <a:off x="8262259" y="779519"/>
            <a:ext cx="0" cy="95623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9" idx="6"/>
            <a:endCxn id="66" idx="0"/>
          </p:cNvCxnSpPr>
          <p:nvPr/>
        </p:nvCxnSpPr>
        <p:spPr>
          <a:xfrm>
            <a:off x="6204363" y="541580"/>
            <a:ext cx="2057896" cy="119417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0" idx="6"/>
            <a:endCxn id="66" idx="1"/>
          </p:cNvCxnSpPr>
          <p:nvPr/>
        </p:nvCxnSpPr>
        <p:spPr>
          <a:xfrm>
            <a:off x="6204362" y="1253038"/>
            <a:ext cx="1350285" cy="71845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" idx="6"/>
            <a:endCxn id="66" idx="1"/>
          </p:cNvCxnSpPr>
          <p:nvPr/>
        </p:nvCxnSpPr>
        <p:spPr>
          <a:xfrm>
            <a:off x="6204362" y="1971495"/>
            <a:ext cx="135028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1" idx="6"/>
            <a:endCxn id="66" idx="1"/>
          </p:cNvCxnSpPr>
          <p:nvPr/>
        </p:nvCxnSpPr>
        <p:spPr>
          <a:xfrm flipV="1">
            <a:off x="6204362" y="1971495"/>
            <a:ext cx="1350285" cy="71922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6" idx="3"/>
            <a:endCxn id="16" idx="2"/>
          </p:cNvCxnSpPr>
          <p:nvPr/>
        </p:nvCxnSpPr>
        <p:spPr>
          <a:xfrm flipV="1">
            <a:off x="8969871" y="1339524"/>
            <a:ext cx="1048360" cy="63197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6" idx="3"/>
            <a:endCxn id="17" idx="2"/>
          </p:cNvCxnSpPr>
          <p:nvPr/>
        </p:nvCxnSpPr>
        <p:spPr>
          <a:xfrm flipV="1">
            <a:off x="8969871" y="1955825"/>
            <a:ext cx="1048360" cy="1567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6" idx="3"/>
            <a:endCxn id="18" idx="2"/>
          </p:cNvCxnSpPr>
          <p:nvPr/>
        </p:nvCxnSpPr>
        <p:spPr>
          <a:xfrm>
            <a:off x="8969871" y="1971495"/>
            <a:ext cx="1048360" cy="60431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9760211" y="3583520"/>
            <a:ext cx="1817655" cy="3160280"/>
            <a:chOff x="7395841" y="3525023"/>
            <a:chExt cx="1817655" cy="3160280"/>
          </a:xfrm>
        </p:grpSpPr>
        <p:sp>
          <p:nvSpPr>
            <p:cNvPr id="102" name="직사각형 101"/>
            <p:cNvSpPr/>
            <p:nvPr/>
          </p:nvSpPr>
          <p:spPr>
            <a:xfrm>
              <a:off x="7395841" y="3525023"/>
              <a:ext cx="1817655" cy="263278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7576544" y="3623518"/>
              <a:ext cx="1419979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상세통계정보</a:t>
              </a:r>
              <a:endParaRPr lang="en-US" altLang="ko-KR" sz="1400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7576545" y="4244125"/>
              <a:ext cx="1446385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회원정보수정</a:t>
              </a:r>
              <a:endParaRPr lang="en-US" altLang="ko-KR" sz="14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7576546" y="4864732"/>
              <a:ext cx="1446384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회원정보삭제</a:t>
              </a:r>
              <a:endParaRPr lang="en-US" altLang="ko-KR" sz="1400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7499054" y="5485339"/>
              <a:ext cx="1636952" cy="553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평가한게임</a:t>
              </a:r>
              <a:endParaRPr lang="en-US" altLang="ko-KR" sz="14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71606" y="6021021"/>
              <a:ext cx="1524917" cy="664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내정보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2" name="직선 화살표 연결선 111"/>
          <p:cNvCxnSpPr>
            <a:stCxn id="13" idx="6"/>
            <a:endCxn id="103" idx="2"/>
          </p:cNvCxnSpPr>
          <p:nvPr/>
        </p:nvCxnSpPr>
        <p:spPr>
          <a:xfrm flipV="1">
            <a:off x="6322545" y="3958823"/>
            <a:ext cx="3618369" cy="131987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20" idx="6"/>
            <a:endCxn id="103" idx="2"/>
          </p:cNvCxnSpPr>
          <p:nvPr/>
        </p:nvCxnSpPr>
        <p:spPr>
          <a:xfrm flipV="1">
            <a:off x="6204360" y="3958823"/>
            <a:ext cx="3736554" cy="88259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8129" y="308039"/>
            <a:ext cx="1153416" cy="81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중복검사</a:t>
            </a:r>
            <a:r>
              <a:rPr lang="en-US" altLang="ko-KR" sz="1000" dirty="0"/>
              <a:t>,</a:t>
            </a:r>
          </a:p>
          <a:p>
            <a:pPr algn="ctr"/>
            <a:r>
              <a:rPr lang="en-US" altLang="ko-KR" sz="1000" dirty="0" err="1"/>
              <a:t>facebook</a:t>
            </a:r>
            <a:r>
              <a:rPr lang="ko-KR" altLang="en-US" sz="1000" dirty="0"/>
              <a:t>연동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2442208" y="323382"/>
            <a:ext cx="1153416" cy="81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초기평가</a:t>
            </a:r>
            <a:r>
              <a:rPr lang="en-US" altLang="ko-KR" sz="1400" dirty="0"/>
              <a:t>1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게임검색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438961" y="1669067"/>
            <a:ext cx="1153416" cy="81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초기평가</a:t>
            </a:r>
            <a:r>
              <a:rPr lang="en-US" altLang="ko-KR" sz="1400" dirty="0"/>
              <a:t>1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게임목록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2433251" y="2967532"/>
            <a:ext cx="1153416" cy="81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7685551" y="308039"/>
            <a:ext cx="1153416" cy="47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더보기</a:t>
            </a:r>
            <a:r>
              <a:rPr lang="ko-KR" altLang="en-US" sz="1400" dirty="0"/>
              <a:t> 화면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7554647" y="1735755"/>
            <a:ext cx="1415224" cy="47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게임정보화면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602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hywoong</dc:creator>
  <cp:lastModifiedBy>hywoong</cp:lastModifiedBy>
  <cp:revision>6</cp:revision>
  <dcterms:created xsi:type="dcterms:W3CDTF">2016-09-11T08:01:44Z</dcterms:created>
  <dcterms:modified xsi:type="dcterms:W3CDTF">2016-09-11T08:48:24Z</dcterms:modified>
</cp:coreProperties>
</file>