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32" d="100"/>
          <a:sy n="32" d="100"/>
        </p:scale>
        <p:origin x="54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DCDF-FBB8-466A-AAA2-B0D233E208FA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CED67-B147-446D-B9D1-68A6200B5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07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DCDF-FBB8-466A-AAA2-B0D233E208FA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CED67-B147-446D-B9D1-68A6200B5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383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DCDF-FBB8-466A-AAA2-B0D233E208FA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CED67-B147-446D-B9D1-68A6200B5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86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DCDF-FBB8-466A-AAA2-B0D233E208FA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CED67-B147-446D-B9D1-68A6200B5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535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DCDF-FBB8-466A-AAA2-B0D233E208FA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CED67-B147-446D-B9D1-68A6200B5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029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DCDF-FBB8-466A-AAA2-B0D233E208FA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CED67-B147-446D-B9D1-68A6200B5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236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DCDF-FBB8-466A-AAA2-B0D233E208FA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CED67-B147-446D-B9D1-68A6200B5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104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DCDF-FBB8-466A-AAA2-B0D233E208FA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CED67-B147-446D-B9D1-68A6200B5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551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DCDF-FBB8-466A-AAA2-B0D233E208FA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CED67-B147-446D-B9D1-68A6200B5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44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DCDF-FBB8-466A-AAA2-B0D233E208FA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CED67-B147-446D-B9D1-68A6200B5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95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DCDF-FBB8-466A-AAA2-B0D233E208FA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CED67-B147-446D-B9D1-68A6200B5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636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EDCDF-FBB8-466A-AAA2-B0D233E208FA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CED67-B147-446D-B9D1-68A6200B5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25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765964" y="2320967"/>
            <a:ext cx="1773381" cy="1274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 관리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849219" y="4568843"/>
            <a:ext cx="1773381" cy="858981"/>
          </a:xfrm>
          <a:prstGeom prst="rect">
            <a:avLst/>
          </a:prstGeom>
          <a:solidFill>
            <a:schemeClr val="accent1"/>
          </a:solidFill>
          <a:ln cap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 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25" name="직선 화살표 연결선 24"/>
          <p:cNvCxnSpPr>
            <a:stCxn id="4" idx="3"/>
            <a:endCxn id="5" idx="0"/>
          </p:cNvCxnSpPr>
          <p:nvPr/>
        </p:nvCxnSpPr>
        <p:spPr>
          <a:xfrm flipH="1">
            <a:off x="2735910" y="3408922"/>
            <a:ext cx="2289760" cy="1159921"/>
          </a:xfrm>
          <a:prstGeom prst="straightConnector1">
            <a:avLst/>
          </a:prstGeom>
          <a:ln w="254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endCxn id="4" idx="1"/>
          </p:cNvCxnSpPr>
          <p:nvPr/>
        </p:nvCxnSpPr>
        <p:spPr>
          <a:xfrm>
            <a:off x="3048446" y="1434336"/>
            <a:ext cx="1977224" cy="107329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4765963" y="5150419"/>
            <a:ext cx="1773381" cy="858981"/>
          </a:xfrm>
          <a:prstGeom prst="rect">
            <a:avLst/>
          </a:prstGeom>
          <a:solidFill>
            <a:schemeClr val="accent1"/>
          </a:solidFill>
          <a:ln cap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태그 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8567800" y="2528785"/>
            <a:ext cx="1773381" cy="858981"/>
          </a:xfrm>
          <a:prstGeom prst="rect">
            <a:avLst/>
          </a:prstGeom>
          <a:solidFill>
            <a:schemeClr val="accent1"/>
          </a:solidFill>
          <a:ln cap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평점 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31" name="직선 화살표 연결선 30"/>
          <p:cNvCxnSpPr>
            <a:stCxn id="4" idx="4"/>
            <a:endCxn id="29" idx="0"/>
          </p:cNvCxnSpPr>
          <p:nvPr/>
        </p:nvCxnSpPr>
        <p:spPr>
          <a:xfrm flipH="1">
            <a:off x="5652654" y="3595585"/>
            <a:ext cx="1" cy="155483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4" idx="6"/>
            <a:endCxn id="30" idx="1"/>
          </p:cNvCxnSpPr>
          <p:nvPr/>
        </p:nvCxnSpPr>
        <p:spPr>
          <a:xfrm>
            <a:off x="6539345" y="2958276"/>
            <a:ext cx="202845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643375" y="4177789"/>
            <a:ext cx="134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 </a:t>
            </a:r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950595" y="3018434"/>
            <a:ext cx="134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 </a:t>
            </a:r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064954" y="1060140"/>
            <a:ext cx="134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</a:t>
            </a:r>
            <a:r>
              <a:rPr lang="en-US" altLang="ko-KR" dirty="0"/>
              <a:t> </a:t>
            </a:r>
            <a:r>
              <a:rPr lang="ko-KR" altLang="en-US" dirty="0"/>
              <a:t>정보</a:t>
            </a:r>
          </a:p>
        </p:txBody>
      </p:sp>
      <p:cxnSp>
        <p:nvCxnSpPr>
          <p:cNvPr id="41" name="직선 화살표 연결선 40"/>
          <p:cNvCxnSpPr>
            <a:stCxn id="4" idx="0"/>
          </p:cNvCxnSpPr>
          <p:nvPr/>
        </p:nvCxnSpPr>
        <p:spPr>
          <a:xfrm flipH="1" flipV="1">
            <a:off x="5652654" y="768640"/>
            <a:ext cx="1" cy="155232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025670" y="402553"/>
            <a:ext cx="134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</a:t>
            </a:r>
            <a:r>
              <a:rPr lang="en-US" altLang="ko-KR" dirty="0"/>
              <a:t> </a:t>
            </a:r>
            <a:r>
              <a:rPr lang="ko-KR" altLang="en-US" dirty="0"/>
              <a:t>자료</a:t>
            </a:r>
          </a:p>
        </p:txBody>
      </p:sp>
      <p:cxnSp>
        <p:nvCxnSpPr>
          <p:cNvPr id="51" name="직선 화살표 연결선 50"/>
          <p:cNvCxnSpPr>
            <a:stCxn id="4" idx="5"/>
          </p:cNvCxnSpPr>
          <p:nvPr/>
        </p:nvCxnSpPr>
        <p:spPr>
          <a:xfrm>
            <a:off x="6279639" y="3408922"/>
            <a:ext cx="1874234" cy="143588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304055" y="4596391"/>
            <a:ext cx="1722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 페이스북 연동 자료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567800" y="265893"/>
            <a:ext cx="3442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LV 2. </a:t>
            </a:r>
            <a:r>
              <a:rPr lang="ko-KR" altLang="en-US" sz="3600" dirty="0"/>
              <a:t>회원 관리</a:t>
            </a:r>
          </a:p>
        </p:txBody>
      </p:sp>
    </p:spTree>
    <p:extLst>
      <p:ext uri="{BB962C8B-B14F-4D97-AF65-F5344CB8AC3E}">
        <p14:creationId xmlns:p14="http://schemas.microsoft.com/office/powerpoint/2010/main" val="352835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513986" y="2212068"/>
            <a:ext cx="1773381" cy="1274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 등록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217140" y="4603937"/>
            <a:ext cx="1773381" cy="858981"/>
          </a:xfrm>
          <a:prstGeom prst="rect">
            <a:avLst/>
          </a:prstGeom>
          <a:solidFill>
            <a:schemeClr val="accent1"/>
          </a:solidFill>
          <a:ln cap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 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25" name="직선 화살표 연결선 24"/>
          <p:cNvCxnSpPr>
            <a:stCxn id="4" idx="4"/>
            <a:endCxn id="5" idx="0"/>
          </p:cNvCxnSpPr>
          <p:nvPr/>
        </p:nvCxnSpPr>
        <p:spPr>
          <a:xfrm>
            <a:off x="2400677" y="3486686"/>
            <a:ext cx="2703154" cy="1117251"/>
          </a:xfrm>
          <a:prstGeom prst="straightConnector1">
            <a:avLst/>
          </a:prstGeom>
          <a:ln w="2540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40" idx="2"/>
            <a:endCxn id="4" idx="0"/>
          </p:cNvCxnSpPr>
          <p:nvPr/>
        </p:nvCxnSpPr>
        <p:spPr>
          <a:xfrm>
            <a:off x="2400676" y="923546"/>
            <a:ext cx="1" cy="128852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6920296" y="4635705"/>
            <a:ext cx="1773381" cy="858981"/>
          </a:xfrm>
          <a:prstGeom prst="rect">
            <a:avLst/>
          </a:prstGeom>
          <a:solidFill>
            <a:schemeClr val="accent1"/>
          </a:solidFill>
          <a:ln cap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태그 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920296" y="571989"/>
            <a:ext cx="1773381" cy="858981"/>
          </a:xfrm>
          <a:prstGeom prst="rect">
            <a:avLst/>
          </a:prstGeom>
          <a:solidFill>
            <a:schemeClr val="accent1"/>
          </a:solidFill>
          <a:ln cap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평점 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31" name="직선 화살표 연결선 30"/>
          <p:cNvCxnSpPr>
            <a:stCxn id="54" idx="4"/>
            <a:endCxn id="29" idx="0"/>
          </p:cNvCxnSpPr>
          <p:nvPr/>
        </p:nvCxnSpPr>
        <p:spPr>
          <a:xfrm>
            <a:off x="7806430" y="3534130"/>
            <a:ext cx="557" cy="110157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54" idx="0"/>
            <a:endCxn id="30" idx="2"/>
          </p:cNvCxnSpPr>
          <p:nvPr/>
        </p:nvCxnSpPr>
        <p:spPr>
          <a:xfrm flipV="1">
            <a:off x="7806430" y="1430970"/>
            <a:ext cx="557" cy="82854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896844" y="3900251"/>
            <a:ext cx="134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 </a:t>
            </a:r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896844" y="1791022"/>
            <a:ext cx="134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 </a:t>
            </a:r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729720" y="554214"/>
            <a:ext cx="134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</a:t>
            </a:r>
            <a:r>
              <a:rPr lang="en-US" altLang="ko-KR" dirty="0"/>
              <a:t> </a:t>
            </a:r>
            <a:r>
              <a:rPr lang="ko-KR" altLang="en-US" dirty="0"/>
              <a:t>정보</a:t>
            </a:r>
          </a:p>
        </p:txBody>
      </p:sp>
      <p:cxnSp>
        <p:nvCxnSpPr>
          <p:cNvPr id="41" name="직선 화살표 연결선 40"/>
          <p:cNvCxnSpPr>
            <a:stCxn id="54" idx="5"/>
          </p:cNvCxnSpPr>
          <p:nvPr/>
        </p:nvCxnSpPr>
        <p:spPr>
          <a:xfrm>
            <a:off x="8674203" y="3347467"/>
            <a:ext cx="1245577" cy="92211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724847" y="4603937"/>
            <a:ext cx="134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</a:t>
            </a:r>
            <a:r>
              <a:rPr lang="en-US" altLang="ko-KR" dirty="0"/>
              <a:t> </a:t>
            </a:r>
            <a:r>
              <a:rPr lang="ko-KR" altLang="en-US" dirty="0"/>
              <a:t>자료</a:t>
            </a:r>
          </a:p>
        </p:txBody>
      </p:sp>
      <p:cxnSp>
        <p:nvCxnSpPr>
          <p:cNvPr id="51" name="직선 화살표 연결선 50"/>
          <p:cNvCxnSpPr>
            <a:stCxn id="54" idx="6"/>
          </p:cNvCxnSpPr>
          <p:nvPr/>
        </p:nvCxnSpPr>
        <p:spPr>
          <a:xfrm>
            <a:off x="9033646" y="2896821"/>
            <a:ext cx="1255300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0273911" y="2573655"/>
            <a:ext cx="1722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 페이스북 연동 자료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567800" y="265893"/>
            <a:ext cx="3442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LV 3. </a:t>
            </a:r>
            <a:r>
              <a:rPr lang="ko-KR" altLang="en-US" sz="3600" dirty="0"/>
              <a:t>회원 관리</a:t>
            </a:r>
          </a:p>
        </p:txBody>
      </p:sp>
      <p:sp>
        <p:nvSpPr>
          <p:cNvPr id="18" name="타원 17"/>
          <p:cNvSpPr/>
          <p:nvPr/>
        </p:nvSpPr>
        <p:spPr>
          <a:xfrm>
            <a:off x="4200370" y="2213749"/>
            <a:ext cx="1773381" cy="1274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 수정</a:t>
            </a:r>
          </a:p>
        </p:txBody>
      </p:sp>
      <p:cxnSp>
        <p:nvCxnSpPr>
          <p:cNvPr id="36" name="직선 화살표 연결선 35"/>
          <p:cNvCxnSpPr>
            <a:stCxn id="18" idx="4"/>
            <a:endCxn id="5" idx="0"/>
          </p:cNvCxnSpPr>
          <p:nvPr/>
        </p:nvCxnSpPr>
        <p:spPr>
          <a:xfrm>
            <a:off x="5087061" y="3488367"/>
            <a:ext cx="16770" cy="1115570"/>
          </a:xfrm>
          <a:prstGeom prst="straightConnector1">
            <a:avLst/>
          </a:prstGeom>
          <a:ln w="254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endCxn id="18" idx="0"/>
          </p:cNvCxnSpPr>
          <p:nvPr/>
        </p:nvCxnSpPr>
        <p:spPr>
          <a:xfrm flipH="1">
            <a:off x="5087061" y="912224"/>
            <a:ext cx="33541" cy="130152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505963" y="308926"/>
            <a:ext cx="1341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수정할 </a:t>
            </a:r>
            <a:endParaRPr lang="en-US" altLang="ko-KR" dirty="0"/>
          </a:p>
          <a:p>
            <a:r>
              <a:rPr lang="ko-KR" altLang="en-US" dirty="0"/>
              <a:t>회원</a:t>
            </a:r>
            <a:r>
              <a:rPr lang="en-US" altLang="ko-KR" dirty="0"/>
              <a:t> </a:t>
            </a:r>
            <a:r>
              <a:rPr lang="ko-KR" altLang="en-US" dirty="0"/>
              <a:t>정보</a:t>
            </a:r>
          </a:p>
        </p:txBody>
      </p:sp>
      <p:sp>
        <p:nvSpPr>
          <p:cNvPr id="54" name="타원 53"/>
          <p:cNvSpPr/>
          <p:nvPr/>
        </p:nvSpPr>
        <p:spPr>
          <a:xfrm>
            <a:off x="6579214" y="2259512"/>
            <a:ext cx="2454432" cy="1274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 자료 조회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70" name="직선 화살표 연결선 69"/>
          <p:cNvCxnSpPr>
            <a:stCxn id="54" idx="3"/>
            <a:endCxn id="5" idx="0"/>
          </p:cNvCxnSpPr>
          <p:nvPr/>
        </p:nvCxnSpPr>
        <p:spPr>
          <a:xfrm flipH="1">
            <a:off x="5103831" y="3347467"/>
            <a:ext cx="1834826" cy="1256470"/>
          </a:xfrm>
          <a:prstGeom prst="straightConnector1">
            <a:avLst/>
          </a:prstGeom>
          <a:ln w="254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957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765964" y="2320967"/>
            <a:ext cx="1773381" cy="1274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평점 관리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849219" y="4568843"/>
            <a:ext cx="1773381" cy="858981"/>
          </a:xfrm>
          <a:prstGeom prst="rect">
            <a:avLst/>
          </a:prstGeom>
          <a:solidFill>
            <a:schemeClr val="accent1"/>
          </a:solidFill>
          <a:ln cap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평점 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25" name="직선 화살표 연결선 24"/>
          <p:cNvCxnSpPr>
            <a:stCxn id="4" idx="3"/>
            <a:endCxn id="5" idx="0"/>
          </p:cNvCxnSpPr>
          <p:nvPr/>
        </p:nvCxnSpPr>
        <p:spPr>
          <a:xfrm flipH="1">
            <a:off x="2735910" y="3408922"/>
            <a:ext cx="2289760" cy="1159921"/>
          </a:xfrm>
          <a:prstGeom prst="straightConnector1">
            <a:avLst/>
          </a:prstGeom>
          <a:ln w="254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endCxn id="4" idx="1"/>
          </p:cNvCxnSpPr>
          <p:nvPr/>
        </p:nvCxnSpPr>
        <p:spPr>
          <a:xfrm>
            <a:off x="3225518" y="1302590"/>
            <a:ext cx="1800152" cy="120504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4" idx="6"/>
          </p:cNvCxnSpPr>
          <p:nvPr/>
        </p:nvCxnSpPr>
        <p:spPr>
          <a:xfrm>
            <a:off x="6539345" y="2958276"/>
            <a:ext cx="202845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417287" y="833275"/>
            <a:ext cx="134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</a:t>
            </a:r>
            <a:r>
              <a:rPr lang="en-US" altLang="ko-KR" dirty="0"/>
              <a:t> </a:t>
            </a:r>
            <a:r>
              <a:rPr lang="ko-KR" altLang="en-US" dirty="0"/>
              <a:t>정보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567800" y="265893"/>
            <a:ext cx="3442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LV 2. </a:t>
            </a:r>
            <a:r>
              <a:rPr lang="ko-KR" altLang="en-US" sz="3600" dirty="0"/>
              <a:t>평점 관리</a:t>
            </a:r>
          </a:p>
        </p:txBody>
      </p:sp>
      <p:cxnSp>
        <p:nvCxnSpPr>
          <p:cNvPr id="18" name="직선 화살표 연결선 17"/>
          <p:cNvCxnSpPr>
            <a:endCxn id="4" idx="2"/>
          </p:cNvCxnSpPr>
          <p:nvPr/>
        </p:nvCxnSpPr>
        <p:spPr>
          <a:xfrm>
            <a:off x="2262841" y="2393402"/>
            <a:ext cx="2503123" cy="56487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90730" y="1872990"/>
            <a:ext cx="134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</a:t>
            </a:r>
            <a:r>
              <a:rPr lang="en-US" altLang="ko-KR" dirty="0"/>
              <a:t> </a:t>
            </a:r>
            <a:r>
              <a:rPr lang="ko-KR" altLang="en-US" dirty="0"/>
              <a:t>정보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66116" y="2428936"/>
            <a:ext cx="288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화면 사용자 그래프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559688" y="3161987"/>
            <a:ext cx="28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게임정보 화면 전체 평점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559689" y="3673100"/>
            <a:ext cx="313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게임정보 화면 점수당 인원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70047" y="4184213"/>
            <a:ext cx="297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게임정보 화면 점수당 친구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534644" y="4772841"/>
            <a:ext cx="215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내가 평가한 게임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470046" y="5189812"/>
            <a:ext cx="297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게임정보 화면 내 점수</a:t>
            </a:r>
          </a:p>
        </p:txBody>
      </p:sp>
    </p:spTree>
    <p:extLst>
      <p:ext uri="{BB962C8B-B14F-4D97-AF65-F5344CB8AC3E}">
        <p14:creationId xmlns:p14="http://schemas.microsoft.com/office/powerpoint/2010/main" val="1380525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765964" y="2320967"/>
            <a:ext cx="1773381" cy="1274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평점 관리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849219" y="4568843"/>
            <a:ext cx="1773381" cy="858981"/>
          </a:xfrm>
          <a:prstGeom prst="rect">
            <a:avLst/>
          </a:prstGeom>
          <a:solidFill>
            <a:schemeClr val="accent1"/>
          </a:solidFill>
          <a:ln cap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평점 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25" name="직선 화살표 연결선 24"/>
          <p:cNvCxnSpPr>
            <a:stCxn id="4" idx="3"/>
            <a:endCxn id="5" idx="0"/>
          </p:cNvCxnSpPr>
          <p:nvPr/>
        </p:nvCxnSpPr>
        <p:spPr>
          <a:xfrm flipH="1">
            <a:off x="2735910" y="3408922"/>
            <a:ext cx="2289760" cy="1159921"/>
          </a:xfrm>
          <a:prstGeom prst="straightConnector1">
            <a:avLst/>
          </a:prstGeom>
          <a:ln w="254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endCxn id="4" idx="1"/>
          </p:cNvCxnSpPr>
          <p:nvPr/>
        </p:nvCxnSpPr>
        <p:spPr>
          <a:xfrm>
            <a:off x="3225518" y="1302590"/>
            <a:ext cx="1800152" cy="120504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4" idx="6"/>
          </p:cNvCxnSpPr>
          <p:nvPr/>
        </p:nvCxnSpPr>
        <p:spPr>
          <a:xfrm>
            <a:off x="6539345" y="2958276"/>
            <a:ext cx="202845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417287" y="833275"/>
            <a:ext cx="134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</a:t>
            </a:r>
            <a:r>
              <a:rPr lang="en-US" altLang="ko-KR" dirty="0"/>
              <a:t> </a:t>
            </a:r>
            <a:r>
              <a:rPr lang="ko-KR" altLang="en-US" dirty="0"/>
              <a:t>정보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567800" y="265893"/>
            <a:ext cx="3442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LV 2. </a:t>
            </a:r>
            <a:r>
              <a:rPr lang="ko-KR" altLang="en-US" sz="3600" dirty="0"/>
              <a:t>평점 관리</a:t>
            </a:r>
          </a:p>
        </p:txBody>
      </p:sp>
      <p:cxnSp>
        <p:nvCxnSpPr>
          <p:cNvPr id="18" name="직선 화살표 연결선 17"/>
          <p:cNvCxnSpPr>
            <a:endCxn id="4" idx="2"/>
          </p:cNvCxnSpPr>
          <p:nvPr/>
        </p:nvCxnSpPr>
        <p:spPr>
          <a:xfrm>
            <a:off x="2262841" y="2393402"/>
            <a:ext cx="2503123" cy="56487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90730" y="1872990"/>
            <a:ext cx="134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</a:t>
            </a:r>
            <a:r>
              <a:rPr lang="en-US" altLang="ko-KR" dirty="0"/>
              <a:t> </a:t>
            </a:r>
            <a:r>
              <a:rPr lang="ko-KR" altLang="en-US" dirty="0"/>
              <a:t>정보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66116" y="2428936"/>
            <a:ext cx="288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화면 사용자 그래프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559688" y="3161987"/>
            <a:ext cx="28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게임정보 화면 전체 평점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559689" y="3673100"/>
            <a:ext cx="313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게임정보 화면 점수당 인원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70047" y="4184213"/>
            <a:ext cx="297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게임정보 화면 점수당 친구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534644" y="4772841"/>
            <a:ext cx="215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내가 평가한 게임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470046" y="5189812"/>
            <a:ext cx="297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게임정보 화면 내 점수</a:t>
            </a:r>
          </a:p>
        </p:txBody>
      </p:sp>
    </p:spTree>
    <p:extLst>
      <p:ext uri="{BB962C8B-B14F-4D97-AF65-F5344CB8AC3E}">
        <p14:creationId xmlns:p14="http://schemas.microsoft.com/office/powerpoint/2010/main" val="241933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131</Words>
  <Application>Microsoft Office PowerPoint</Application>
  <PresentationFormat>와이드스크린</PresentationFormat>
  <Paragraphs>46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hywoong</dc:creator>
  <cp:lastModifiedBy>hywoong</cp:lastModifiedBy>
  <cp:revision>7</cp:revision>
  <dcterms:created xsi:type="dcterms:W3CDTF">2016-07-23T17:44:12Z</dcterms:created>
  <dcterms:modified xsi:type="dcterms:W3CDTF">2016-07-23T19:22:35Z</dcterms:modified>
</cp:coreProperties>
</file>