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더 보기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예상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전체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슈팅</a:t>
              </a:r>
              <a:endParaRPr lang="ko-KR" altLang="en-US" sz="2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레이싱</a:t>
              </a:r>
              <a:endParaRPr lang="ko-KR" altLang="en-US" sz="2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액션</a:t>
              </a:r>
              <a:endParaRPr lang="ko-KR" altLang="en-US" sz="2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범죄</a:t>
              </a:r>
              <a:endParaRPr lang="ko-KR" altLang="en-US" sz="20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전체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액션</a:t>
              </a:r>
              <a:endParaRPr lang="ko-KR" altLang="en-US" sz="20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범죄</a:t>
              </a:r>
              <a:endParaRPr lang="ko-KR" altLang="en-US" sz="20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슈팅</a:t>
              </a:r>
              <a:endParaRPr lang="ko-KR" altLang="en-US" sz="2000" b="1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 smtClean="0"/>
              <a:t>태그 추가</a:t>
            </a:r>
            <a:endParaRPr lang="ko-KR" altLang="en-US" sz="2000" i="1" dirty="0"/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198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31</cp:revision>
  <dcterms:created xsi:type="dcterms:W3CDTF">2016-07-22T11:12:17Z</dcterms:created>
  <dcterms:modified xsi:type="dcterms:W3CDTF">2016-07-23T13:57:35Z</dcterms:modified>
</cp:coreProperties>
</file>