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1" r:id="rId2"/>
    <p:sldId id="274" r:id="rId3"/>
    <p:sldId id="331" r:id="rId4"/>
    <p:sldId id="332" r:id="rId5"/>
    <p:sldId id="336" r:id="rId6"/>
    <p:sldId id="333" r:id="rId7"/>
    <p:sldId id="300" r:id="rId8"/>
    <p:sldId id="329" r:id="rId9"/>
    <p:sldId id="327" r:id="rId10"/>
    <p:sldId id="326" r:id="rId11"/>
    <p:sldId id="328" r:id="rId12"/>
    <p:sldId id="330" r:id="rId13"/>
    <p:sldId id="308" r:id="rId14"/>
    <p:sldId id="285" r:id="rId1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나눔고딕 ExtraBold" panose="020D0904000000000000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77"/>
    <a:srgbClr val="FFFFFF"/>
    <a:srgbClr val="9F5FCF"/>
    <a:srgbClr val="726868"/>
    <a:srgbClr val="0066FF"/>
    <a:srgbClr val="99FF33"/>
    <a:srgbClr val="FFFF66"/>
    <a:srgbClr val="FF5050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08" d="100"/>
          <a:sy n="108" d="100"/>
        </p:scale>
        <p:origin x="19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6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0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7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7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5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9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9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1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344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530020"/>
            <a:ext cx="7128792" cy="527312"/>
          </a:xfrm>
        </p:spPr>
        <p:txBody>
          <a:bodyPr>
            <a:noAutofit/>
          </a:bodyPr>
          <a:lstStyle/>
          <a:p>
            <a:pPr algn="r">
              <a:lnSpc>
                <a:spcPts val="5600"/>
              </a:lnSpc>
            </a:pPr>
            <a:r>
              <a:rPr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 게임 추천 시스템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980728"/>
            <a:ext cx="76328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Sour_Grape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7976" y="3356992"/>
            <a:ext cx="612068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64" y="1916832"/>
            <a:ext cx="6334671" cy="3988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1" y="613218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BeautifulSoup</a:t>
            </a:r>
            <a:r>
              <a:rPr lang="ko-KR" altLang="en-US" b="1" dirty="0"/>
              <a:t>을 이용한 웹 </a:t>
            </a:r>
            <a:r>
              <a:rPr lang="ko-KR" altLang="en-US" b="1" dirty="0" err="1"/>
              <a:t>크롤러</a:t>
            </a:r>
            <a:r>
              <a:rPr lang="ko-KR" altLang="en-US" b="1" dirty="0"/>
              <a:t> 일부</a:t>
            </a:r>
          </a:p>
        </p:txBody>
      </p:sp>
    </p:spTree>
    <p:extLst>
      <p:ext uri="{BB962C8B-B14F-4D97-AF65-F5344CB8AC3E}">
        <p14:creationId xmlns:p14="http://schemas.microsoft.com/office/powerpoint/2010/main" val="266583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7920343" cy="3672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307" y="568154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Jsoup</a:t>
            </a:r>
            <a:r>
              <a:rPr lang="ko-KR" altLang="en-US" b="1" dirty="0"/>
              <a:t>을 이용한 웹 </a:t>
            </a:r>
            <a:r>
              <a:rPr lang="ko-KR" altLang="en-US" b="1" dirty="0" err="1"/>
              <a:t>크롤러</a:t>
            </a:r>
            <a:r>
              <a:rPr lang="ko-KR" altLang="en-US" b="1" dirty="0"/>
              <a:t> 일부</a:t>
            </a:r>
          </a:p>
        </p:txBody>
      </p:sp>
    </p:spTree>
    <p:extLst>
      <p:ext uri="{BB962C8B-B14F-4D97-AF65-F5344CB8AC3E}">
        <p14:creationId xmlns:p14="http://schemas.microsoft.com/office/powerpoint/2010/main" val="6713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1960"/>
            <a:ext cx="3240360" cy="3525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580838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데이터는 이후 데이터베이스 구축 후 각 데이터베이스에 들어갈 예정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977946"/>
            <a:ext cx="2664296" cy="35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kumimoji="0" lang="ko-KR" altLang="en-US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kumimoji="0" lang="en-US" altLang="ko-KR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범위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b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범위</a:t>
            </a:r>
          </a:p>
        </p:txBody>
      </p:sp>
    </p:spTree>
    <p:extLst>
      <p:ext uri="{BB962C8B-B14F-4D97-AF65-F5344CB8AC3E}">
        <p14:creationId xmlns:p14="http://schemas.microsoft.com/office/powerpoint/2010/main" val="2722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범위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917418" y="2751761"/>
            <a:ext cx="2466975" cy="2771775"/>
            <a:chOff x="3087851" y="2772621"/>
            <a:chExt cx="2466975" cy="27717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851" y="2772621"/>
              <a:ext cx="2466975" cy="2771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9992" y="4462314"/>
              <a:ext cx="974557" cy="992604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31" y="2121425"/>
            <a:ext cx="1280254" cy="1278228"/>
          </a:xfrm>
          <a:prstGeom prst="rect">
            <a:avLst/>
          </a:prstGeom>
        </p:spPr>
      </p:pic>
      <p:sp>
        <p:nvSpPr>
          <p:cNvPr id="18" name="오른쪽 화살표 6"/>
          <p:cNvSpPr/>
          <p:nvPr/>
        </p:nvSpPr>
        <p:spPr>
          <a:xfrm rot="992325">
            <a:off x="1765467" y="2728072"/>
            <a:ext cx="1099848" cy="52591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726868"/>
                </a:solidFill>
              </a:rPr>
              <a:t>게임 평점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20" y="4221215"/>
            <a:ext cx="1323181" cy="1323181"/>
          </a:xfrm>
          <a:prstGeom prst="rect">
            <a:avLst/>
          </a:prstGeom>
        </p:spPr>
      </p:pic>
      <p:sp>
        <p:nvSpPr>
          <p:cNvPr id="21" name="오른쪽 화살표 6"/>
          <p:cNvSpPr/>
          <p:nvPr/>
        </p:nvSpPr>
        <p:spPr>
          <a:xfrm rot="20711429">
            <a:off x="1776381" y="4661464"/>
            <a:ext cx="1099848" cy="52591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726868"/>
                </a:solidFill>
              </a:rPr>
              <a:t>게임 평점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44208" y="2121425"/>
            <a:ext cx="2304256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Sour Grape</a:t>
            </a:r>
          </a:p>
          <a:p>
            <a:pPr algn="ctr"/>
            <a:endParaRPr lang="en-US" altLang="ko-KR" sz="3000" b="1" dirty="0"/>
          </a:p>
          <a:p>
            <a:pPr algn="ctr"/>
            <a:r>
              <a:rPr lang="ko-KR" altLang="en-US" b="1" dirty="0"/>
              <a:t>게임 이름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크리틱</a:t>
            </a:r>
            <a:r>
              <a:rPr lang="ko-KR" altLang="en-US" b="1" dirty="0"/>
              <a:t> 평균 점수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크리틱</a:t>
            </a:r>
            <a:r>
              <a:rPr lang="ko-KR" altLang="en-US" b="1" dirty="0"/>
              <a:t> 점수</a:t>
            </a:r>
            <a:endParaRPr lang="en-US" altLang="ko-KR" b="1" dirty="0"/>
          </a:p>
          <a:p>
            <a:pPr algn="ctr"/>
            <a:r>
              <a:rPr lang="ko-KR" altLang="en-US" b="1" dirty="0"/>
              <a:t>매체 이름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유저 점수</a:t>
            </a:r>
            <a:endParaRPr lang="en-US" altLang="ko-KR" b="1" dirty="0"/>
          </a:p>
          <a:p>
            <a:pPr algn="ctr"/>
            <a:r>
              <a:rPr lang="ko-KR" altLang="en-US" b="1" dirty="0"/>
              <a:t>유저 이름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</p:txBody>
      </p:sp>
      <p:sp>
        <p:nvSpPr>
          <p:cNvPr id="27" name="오른쪽 화살표 6"/>
          <p:cNvSpPr/>
          <p:nvPr/>
        </p:nvSpPr>
        <p:spPr>
          <a:xfrm>
            <a:off x="5459961" y="3874690"/>
            <a:ext cx="996076" cy="52591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726868"/>
                </a:solidFill>
              </a:rPr>
              <a:t>크롤링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범위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</a:t>
            </a:r>
            <a:endParaRPr lang="en-US" altLang="ko-KR" sz="3000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원통형 2"/>
          <p:cNvSpPr/>
          <p:nvPr/>
        </p:nvSpPr>
        <p:spPr>
          <a:xfrm>
            <a:off x="6012160" y="1826939"/>
            <a:ext cx="1160258" cy="1332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 정보</a:t>
            </a:r>
          </a:p>
        </p:txBody>
      </p:sp>
      <p:sp>
        <p:nvSpPr>
          <p:cNvPr id="7" name="원통형 6"/>
          <p:cNvSpPr/>
          <p:nvPr/>
        </p:nvSpPr>
        <p:spPr>
          <a:xfrm>
            <a:off x="6012160" y="5157192"/>
            <a:ext cx="1160258" cy="1332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평점 정보</a:t>
            </a:r>
          </a:p>
        </p:txBody>
      </p:sp>
      <p:sp>
        <p:nvSpPr>
          <p:cNvPr id="9" name="원통형 8"/>
          <p:cNvSpPr/>
          <p:nvPr/>
        </p:nvSpPr>
        <p:spPr>
          <a:xfrm>
            <a:off x="7152700" y="3555014"/>
            <a:ext cx="1160258" cy="1332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게임 정보</a:t>
            </a:r>
          </a:p>
        </p:txBody>
      </p:sp>
      <p:sp>
        <p:nvSpPr>
          <p:cNvPr id="11" name="오른쪽 화살표 6"/>
          <p:cNvSpPr/>
          <p:nvPr/>
        </p:nvSpPr>
        <p:spPr>
          <a:xfrm rot="20417340">
            <a:off x="2938107" y="2407843"/>
            <a:ext cx="3026903" cy="805447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26868"/>
                </a:solidFill>
              </a:rPr>
              <a:t>매체 </a:t>
            </a:r>
            <a:r>
              <a:rPr lang="ko-KR" altLang="en-US" sz="2000" b="1" dirty="0">
                <a:solidFill>
                  <a:srgbClr val="807777"/>
                </a:solidFill>
              </a:rPr>
              <a:t>이름</a:t>
            </a:r>
            <a:r>
              <a:rPr lang="en-US" altLang="ko-KR" sz="2000" b="1" dirty="0">
                <a:solidFill>
                  <a:srgbClr val="726868"/>
                </a:solidFill>
              </a:rPr>
              <a:t>, </a:t>
            </a:r>
            <a:r>
              <a:rPr lang="ko-KR" altLang="en-US" sz="2000" b="1" dirty="0">
                <a:solidFill>
                  <a:srgbClr val="726868"/>
                </a:solidFill>
              </a:rPr>
              <a:t>유저 이름</a:t>
            </a:r>
          </a:p>
        </p:txBody>
      </p:sp>
      <p:sp>
        <p:nvSpPr>
          <p:cNvPr id="4" name="구름 3"/>
          <p:cNvSpPr/>
          <p:nvPr/>
        </p:nvSpPr>
        <p:spPr>
          <a:xfrm>
            <a:off x="209498" y="3284984"/>
            <a:ext cx="2880320" cy="19981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/>
              <a:t>크롤링</a:t>
            </a:r>
            <a:r>
              <a:rPr lang="ko-KR" altLang="en-US" sz="2500" b="1" dirty="0"/>
              <a:t> 정보</a:t>
            </a:r>
          </a:p>
        </p:txBody>
      </p:sp>
      <p:sp>
        <p:nvSpPr>
          <p:cNvPr id="19" name="오른쪽 화살표 6"/>
          <p:cNvSpPr/>
          <p:nvPr/>
        </p:nvSpPr>
        <p:spPr>
          <a:xfrm>
            <a:off x="3395014" y="3789040"/>
            <a:ext cx="3337226" cy="805447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26868"/>
                </a:solidFill>
              </a:rPr>
              <a:t>게임 이름</a:t>
            </a:r>
          </a:p>
        </p:txBody>
      </p:sp>
      <p:sp>
        <p:nvSpPr>
          <p:cNvPr id="20" name="오른쪽 화살표 6"/>
          <p:cNvSpPr/>
          <p:nvPr/>
        </p:nvSpPr>
        <p:spPr>
          <a:xfrm rot="1447167">
            <a:off x="2938107" y="5113079"/>
            <a:ext cx="3026903" cy="805447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726868"/>
                </a:solidFill>
              </a:rPr>
              <a:t>크리틱</a:t>
            </a:r>
            <a:r>
              <a:rPr lang="ko-KR" altLang="en-US" sz="2000" b="1" dirty="0">
                <a:solidFill>
                  <a:srgbClr val="726868"/>
                </a:solidFill>
              </a:rPr>
              <a:t> 점수</a:t>
            </a:r>
            <a:r>
              <a:rPr lang="en-US" altLang="ko-KR" sz="2000" b="1" dirty="0">
                <a:solidFill>
                  <a:srgbClr val="726868"/>
                </a:solidFill>
              </a:rPr>
              <a:t>, </a:t>
            </a:r>
            <a:r>
              <a:rPr lang="ko-KR" altLang="en-US" sz="2000" b="1" dirty="0">
                <a:solidFill>
                  <a:srgbClr val="726868"/>
                </a:solidFill>
              </a:rPr>
              <a:t>유저 점수</a:t>
            </a:r>
          </a:p>
        </p:txBody>
      </p:sp>
    </p:spTree>
    <p:extLst>
      <p:ext uri="{BB962C8B-B14F-4D97-AF65-F5344CB8AC3E}">
        <p14:creationId xmlns:p14="http://schemas.microsoft.com/office/powerpoint/2010/main" val="2822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범위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342900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본 시스템의 사용자가 증가하면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초기 데이터 수집 필요 없음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이후 데이터 수집은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크리틱</a:t>
            </a:r>
            <a:r>
              <a:rPr lang="ko-KR" altLang="en-US" sz="2000" b="1" dirty="0"/>
              <a:t> 평균 점수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신작 게임 업데이트를 위함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446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b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</a:p>
        </p:txBody>
      </p:sp>
    </p:spTree>
    <p:extLst>
      <p:ext uri="{BB962C8B-B14F-4D97-AF65-F5344CB8AC3E}">
        <p14:creationId xmlns:p14="http://schemas.microsoft.com/office/powerpoint/2010/main" val="338932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robots.txt </a:t>
            </a:r>
            <a:r>
              <a:rPr lang="ko-KR" altLang="en-US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44522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메타크리틱의</a:t>
            </a:r>
            <a:r>
              <a:rPr lang="ko-KR" altLang="en-US" b="1" dirty="0"/>
              <a:t> </a:t>
            </a:r>
            <a:r>
              <a:rPr lang="en-US" altLang="ko-KR" b="1" dirty="0"/>
              <a:t>robots.txt </a:t>
            </a:r>
            <a:r>
              <a:rPr lang="ko-KR" altLang="en-US" b="1" dirty="0"/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2333472"/>
            <a:ext cx="622069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0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239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Requests</a:t>
            </a:r>
            <a:r>
              <a:rPr lang="ko-KR" altLang="en-US" b="1" dirty="0"/>
              <a:t>와 </a:t>
            </a:r>
            <a:r>
              <a:rPr lang="en-US" altLang="ko-KR" b="1" dirty="0"/>
              <a:t>Cheerio</a:t>
            </a:r>
            <a:r>
              <a:rPr lang="ko-KR" altLang="en-US" b="1" dirty="0"/>
              <a:t>를 이용한 웹 </a:t>
            </a:r>
            <a:r>
              <a:rPr lang="ko-KR" altLang="en-US" b="1" dirty="0" err="1"/>
              <a:t>크롤러</a:t>
            </a:r>
            <a:r>
              <a:rPr lang="ko-KR" altLang="en-US" b="1" dirty="0"/>
              <a:t> 코드 일부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518457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1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155</Words>
  <Application>Microsoft Office PowerPoint</Application>
  <PresentationFormat>화면 슬라이드 쇼(4:3)</PresentationFormat>
  <Paragraphs>56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나눔고딕</vt:lpstr>
      <vt:lpstr>나눔고딕 ExtraBold</vt:lpstr>
      <vt:lpstr>Office 테마</vt:lpstr>
      <vt:lpstr>인터넷 리뷰를 이용한 게임 추천 시스템</vt:lpstr>
      <vt:lpstr>목차</vt:lpstr>
      <vt:lpstr>   데이터 수집 범위</vt:lpstr>
      <vt:lpstr>데이터 수집 범위   초기 데이터 수집</vt:lpstr>
      <vt:lpstr>데이터 수집 범위   초기 데이터 수집</vt:lpstr>
      <vt:lpstr>데이터 수집 범위   이후 데이터 수집</vt:lpstr>
      <vt:lpstr>   데이터 수집 방법</vt:lpstr>
      <vt:lpstr>데이터 수집 방법   robots.txt 확인</vt:lpstr>
      <vt:lpstr>데이터 수집 방법   Nodejs</vt:lpstr>
      <vt:lpstr>데이터 수집 방법   파이썬</vt:lpstr>
      <vt:lpstr>데이터 수집 방법   자바</vt:lpstr>
      <vt:lpstr>데이터 수집 방법   크롤링 결과</vt:lpstr>
      <vt:lpstr>Q&amp;A  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김종현</cp:lastModifiedBy>
  <cp:revision>84</cp:revision>
  <dcterms:created xsi:type="dcterms:W3CDTF">2011-08-25T02:21:48Z</dcterms:created>
  <dcterms:modified xsi:type="dcterms:W3CDTF">2016-08-11T14:16:59Z</dcterms:modified>
</cp:coreProperties>
</file>