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71" r:id="rId2"/>
    <p:sldId id="274" r:id="rId3"/>
    <p:sldId id="279" r:id="rId4"/>
    <p:sldId id="286" r:id="rId5"/>
    <p:sldId id="287" r:id="rId6"/>
    <p:sldId id="288" r:id="rId7"/>
    <p:sldId id="289" r:id="rId8"/>
    <p:sldId id="290" r:id="rId9"/>
    <p:sldId id="293" r:id="rId10"/>
    <p:sldId id="291" r:id="rId11"/>
    <p:sldId id="292" r:id="rId12"/>
    <p:sldId id="294" r:id="rId13"/>
    <p:sldId id="295" r:id="rId14"/>
    <p:sldId id="296" r:id="rId15"/>
    <p:sldId id="285" r:id="rId16"/>
  </p:sldIdLst>
  <p:sldSz cx="9144000" cy="6858000" type="screen4x3"/>
  <p:notesSz cx="6805613" cy="9939338"/>
  <p:embeddedFontLst>
    <p:embeddedFont>
      <p:font typeface="나눔고딕" panose="020B0600000101010101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고딕 ExtraBold" panose="020D090400000000000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6868"/>
    <a:srgbClr val="FF5050"/>
    <a:srgbClr val="CC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6" autoAdjust="0"/>
    <p:restoredTop sz="94660"/>
  </p:normalViewPr>
  <p:slideViewPr>
    <p:cSldViewPr>
      <p:cViewPr varScale="1">
        <p:scale>
          <a:sx n="91" d="100"/>
          <a:sy n="91" d="100"/>
        </p:scale>
        <p:origin x="15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2016-11-08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0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22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4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28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5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797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512168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ko-KR" altLang="en-US" sz="4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리뷰를 이용한</a:t>
            </a:r>
            <a:r>
              <a:rPr lang="en-US" altLang="ko-KR" sz="4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추천 </a:t>
            </a:r>
            <a:r>
              <a:rPr lang="ko-KR" altLang="en-US" sz="4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ko-KR" altLang="en-US" sz="4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noProof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작성자 </a:t>
            </a:r>
            <a:r>
              <a:rPr lang="en-US" altLang="ko-KR" sz="3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|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김종현 </a:t>
            </a:r>
            <a:r>
              <a:rPr kumimoji="0" lang="ko-KR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황영웅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276872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 GRAPE</a:t>
            </a:r>
            <a:endParaRPr lang="ko-KR" altLang="en-US" sz="48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고안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1988840"/>
            <a:ext cx="4032448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개념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241630" y="3861048"/>
            <a:ext cx="666074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전통적 유사도 측정 방법 </a:t>
            </a:r>
            <a:r>
              <a:rPr lang="en-US" altLang="ko-KR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30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자카드</a:t>
            </a:r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지수</a:t>
            </a:r>
            <a:endParaRPr lang="en-US" altLang="ko-KR" sz="30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유전 알고리즘을 통해 산출한 </a:t>
            </a:r>
            <a:r>
              <a:rPr lang="ko-KR" altLang="en-US" sz="20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가중치부여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0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0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고안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1988840"/>
            <a:ext cx="5256584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자카드</a:t>
            </a:r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유사성 지수 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Jaccard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Simmilarity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coeffient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37" y="3299053"/>
            <a:ext cx="7070526" cy="1178421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620815" y="4563551"/>
            <a:ext cx="7902370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공통평가항목수를 반영하는 유사도 산출 방법</a:t>
            </a:r>
            <a:endParaRPr lang="en-US" altLang="ko-KR" sz="2300" spc="-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9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고안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1988840"/>
            <a:ext cx="5256584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유전적 알고리즘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96952"/>
            <a:ext cx="7218046" cy="25922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755" y="3754177"/>
            <a:ext cx="7077803" cy="10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고안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1988840"/>
            <a:ext cx="5256584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평가 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코사인 상관도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076056" y="2780928"/>
            <a:ext cx="3816424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5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</a:t>
            </a:r>
            <a:r>
              <a:rPr lang="en-US" altLang="ko-KR" sz="2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25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-GA</a:t>
            </a:r>
            <a:r>
              <a:rPr lang="ko-KR" altLang="en-US" sz="25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z="25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COS*J</a:t>
            </a:r>
            <a:r>
              <a:rPr lang="ko-KR" altLang="en-US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</a:t>
            </a:r>
            <a:r>
              <a:rPr lang="en-US" altLang="ko-KR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2.4 ~ 3.7%</a:t>
            </a:r>
          </a:p>
          <a:p>
            <a:pPr algn="l">
              <a:lnSpc>
                <a:spcPct val="150000"/>
              </a:lnSpc>
            </a:pPr>
            <a:r>
              <a:rPr lang="en-US" altLang="ko-KR" sz="23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COS</a:t>
            </a:r>
            <a:r>
              <a:rPr lang="ko-KR" altLang="en-US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</a:t>
            </a:r>
            <a:r>
              <a:rPr lang="en-US" altLang="ko-KR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2.7 ~ 4.2%</a:t>
            </a:r>
          </a:p>
          <a:p>
            <a:pPr algn="l">
              <a:lnSpc>
                <a:spcPct val="150000"/>
              </a:lnSpc>
            </a:pPr>
            <a:r>
              <a:rPr lang="ko-KR" altLang="en-US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개선되었음</a:t>
            </a:r>
            <a:r>
              <a:rPr lang="en-US" altLang="ko-KR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(100,000</a:t>
            </a:r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실험 데이터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2603774"/>
            <a:ext cx="4223405" cy="33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고안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1988840"/>
            <a:ext cx="5256584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2780928"/>
            <a:ext cx="7776864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유사도 측정과 색다른 제안이라 관심있게 보았으나</a:t>
            </a:r>
            <a:r>
              <a:rPr lang="en-US" altLang="ko-KR" sz="20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미미한</a:t>
            </a:r>
            <a:r>
              <a:rPr lang="en-US" altLang="ko-KR" sz="2000" spc="-1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pc="-1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 개선</a:t>
            </a:r>
            <a:r>
              <a:rPr lang="ko-KR" altLang="en-US" sz="20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있었음</a:t>
            </a:r>
            <a:r>
              <a:rPr lang="en-US" altLang="ko-KR" sz="20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spc="-1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기존에 </a:t>
            </a:r>
            <a:r>
              <a:rPr lang="ko-KR" altLang="en-US" sz="2000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염두해</a:t>
            </a:r>
            <a:r>
              <a:rPr lang="ko-KR" altLang="en-US" sz="20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두고 있었던 방법을 통해 진행하면 될 것으로 예상됨</a:t>
            </a:r>
            <a:endParaRPr lang="en-US" altLang="ko-KR" sz="20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4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2699792" y="60977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01  </a:t>
            </a:r>
            <a:r>
              <a:rPr lang="ko-KR" altLang="en-US" b="1" spc="-20" noProof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개발 현황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53776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/>
          <p:cNvSpPr txBox="1">
            <a:spLocks/>
          </p:cNvSpPr>
          <p:nvPr/>
        </p:nvSpPr>
        <p:spPr>
          <a:xfrm>
            <a:off x="2699792" y="125784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02  </a:t>
            </a:r>
            <a:r>
              <a:rPr lang="ko-KR" altLang="en-US" b="1" spc="-20" noProof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고안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771800" y="1185840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1052736"/>
            <a:ext cx="5108104" cy="1800200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개발 현황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개발 현황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15616" y="2767154"/>
            <a:ext cx="1542631" cy="2763852"/>
            <a:chOff x="1019150" y="3356992"/>
            <a:chExt cx="1187894" cy="2128288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9150" y="3356992"/>
              <a:ext cx="1187894" cy="1187894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1" t="5901" r="5901" b="20601"/>
            <a:stretch/>
          </p:blipFill>
          <p:spPr>
            <a:xfrm>
              <a:off x="1053408" y="4552466"/>
              <a:ext cx="1119377" cy="932814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6012160" y="3164719"/>
            <a:ext cx="1445312" cy="2286887"/>
            <a:chOff x="7097984" y="3597175"/>
            <a:chExt cx="1062746" cy="168156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1" r="11151" b="13250"/>
            <a:stretch/>
          </p:blipFill>
          <p:spPr>
            <a:xfrm>
              <a:off x="7197846" y="4315185"/>
              <a:ext cx="863023" cy="963550"/>
            </a:xfrm>
            <a:prstGeom prst="rect">
              <a:avLst/>
            </a:prstGeom>
          </p:spPr>
        </p:pic>
        <p:pic>
          <p:nvPicPr>
            <p:cNvPr id="1036" name="Picture 12" descr="https://upload.wikimedia.org/wikipedia/en/thumb/6/62/MySQL.svg/1280px-MySQL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7984" y="3597175"/>
              <a:ext cx="1062746" cy="549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/>
          <p:cNvGrpSpPr/>
          <p:nvPr/>
        </p:nvGrpSpPr>
        <p:grpSpPr>
          <a:xfrm>
            <a:off x="3319545" y="3435962"/>
            <a:ext cx="2231223" cy="2349628"/>
            <a:chOff x="3319545" y="3435962"/>
            <a:chExt cx="2231223" cy="2349628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1" t="9451" r="6550" b="24401"/>
            <a:stretch/>
          </p:blipFill>
          <p:spPr>
            <a:xfrm>
              <a:off x="3321482" y="4149080"/>
              <a:ext cx="2156037" cy="1636510"/>
            </a:xfrm>
            <a:prstGeom prst="rect">
              <a:avLst/>
            </a:prstGeom>
          </p:spPr>
        </p:pic>
        <p:pic>
          <p:nvPicPr>
            <p:cNvPr id="1038" name="Picture 14" descr="https://camo.githubusercontent.com/fc61dcbdb7a6e49d3adecc12194b24ab20dfa25b/68747470733a2f2f692e636c6f756475702e636f6d2f7a6659366c4c376546612d333030307833303030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9545" y="3435962"/>
              <a:ext cx="2231223" cy="676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restful에 대한 이미지 검색결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5" t="34954" r="9912" b="34194"/>
          <a:stretch/>
        </p:blipFill>
        <p:spPr bwMode="auto">
          <a:xfrm>
            <a:off x="3593170" y="3019235"/>
            <a:ext cx="1612660" cy="4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539552" y="1988840"/>
            <a:ext cx="4032448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프론트 </a:t>
            </a:r>
            <a:r>
              <a:rPr lang="ko-KR" altLang="en-US" sz="18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앤드와</a:t>
            </a:r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백 </a:t>
            </a:r>
            <a:r>
              <a:rPr lang="ko-KR" altLang="en-US" sz="18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앤드의</a:t>
            </a:r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결합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2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개발 현황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16" descr="restful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5" t="34954" r="9912" b="34194"/>
          <a:stretch/>
        </p:blipFill>
        <p:spPr bwMode="auto">
          <a:xfrm>
            <a:off x="755577" y="2183635"/>
            <a:ext cx="1800200" cy="46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tful js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24944"/>
            <a:ext cx="4629270" cy="341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4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개발 현황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39552" y="1988840"/>
            <a:ext cx="4464496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결과 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타겟 사이트 </a:t>
            </a:r>
            <a:r>
              <a:rPr lang="ko-KR" altLang="en-US" sz="18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리뉴얼</a:t>
            </a:r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이후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054122" y="2708920"/>
            <a:ext cx="6279847" cy="728200"/>
            <a:chOff x="2054122" y="2708920"/>
            <a:chExt cx="6279847" cy="7282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0" t="15350" r="4851" b="30050"/>
            <a:stretch/>
          </p:blipFill>
          <p:spPr>
            <a:xfrm>
              <a:off x="2054122" y="2708920"/>
              <a:ext cx="1190327" cy="728200"/>
            </a:xfrm>
            <a:prstGeom prst="rect">
              <a:avLst/>
            </a:prstGeom>
          </p:spPr>
        </p:pic>
        <p:sp>
          <p:nvSpPr>
            <p:cNvPr id="12" name="제목 1"/>
            <p:cNvSpPr txBox="1">
              <a:spLocks/>
            </p:cNvSpPr>
            <p:nvPr/>
          </p:nvSpPr>
          <p:spPr>
            <a:xfrm>
              <a:off x="4805577" y="2798359"/>
              <a:ext cx="3528392" cy="54932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b="1" kern="120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</a:lstStyle>
            <a:p>
              <a:pPr algn="l"/>
              <a:r>
                <a:rPr lang="en-US" altLang="ko-KR" sz="3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3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 여 개</a:t>
              </a:r>
              <a:endPara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125865" y="3613372"/>
            <a:ext cx="6208104" cy="1082201"/>
            <a:chOff x="2125865" y="3613372"/>
            <a:chExt cx="6208104" cy="108220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0" r="4851" b="13250"/>
            <a:stretch/>
          </p:blipFill>
          <p:spPr>
            <a:xfrm>
              <a:off x="2125865" y="3613372"/>
              <a:ext cx="1113379" cy="1082201"/>
            </a:xfrm>
            <a:prstGeom prst="rect">
              <a:avLst/>
            </a:prstGeom>
          </p:spPr>
        </p:pic>
        <p:sp>
          <p:nvSpPr>
            <p:cNvPr id="14" name="제목 1"/>
            <p:cNvSpPr txBox="1">
              <a:spLocks/>
            </p:cNvSpPr>
            <p:nvPr/>
          </p:nvSpPr>
          <p:spPr>
            <a:xfrm>
              <a:off x="4805577" y="3879811"/>
              <a:ext cx="3528392" cy="54932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b="1" kern="120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</a:lstStyle>
            <a:p>
              <a:pPr algn="l"/>
              <a:r>
                <a:rPr lang="en-US" altLang="ko-KR" sz="3000" spc="-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3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 여 개</a:t>
              </a:r>
              <a:endPara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125865" y="4877568"/>
            <a:ext cx="6478583" cy="998816"/>
            <a:chOff x="2125865" y="4877568"/>
            <a:chExt cx="6478583" cy="99881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1" t="4851" r="9051" b="24800"/>
            <a:stretch/>
          </p:blipFill>
          <p:spPr>
            <a:xfrm>
              <a:off x="2125865" y="4877568"/>
              <a:ext cx="1162800" cy="998816"/>
            </a:xfrm>
            <a:prstGeom prst="rect">
              <a:avLst/>
            </a:prstGeom>
          </p:spPr>
        </p:pic>
        <p:sp>
          <p:nvSpPr>
            <p:cNvPr id="17" name="제목 1"/>
            <p:cNvSpPr txBox="1">
              <a:spLocks/>
            </p:cNvSpPr>
            <p:nvPr/>
          </p:nvSpPr>
          <p:spPr>
            <a:xfrm>
              <a:off x="4788024" y="5108392"/>
              <a:ext cx="3816424" cy="54932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b="1" kern="120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</a:lstStyle>
            <a:p>
              <a:pPr algn="l"/>
              <a:r>
                <a:rPr lang="en-US" altLang="ko-KR" sz="3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3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 여 개 </a:t>
              </a:r>
              <a:r>
                <a:rPr lang="en-US" altLang="ko-KR" sz="2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예상</a:t>
              </a:r>
              <a:r>
                <a:rPr lang="en-US" altLang="ko-KR" sz="2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추출 중</a:t>
              </a:r>
              <a:r>
                <a:rPr lang="en-US" altLang="ko-KR" sz="2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9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1052736"/>
            <a:ext cx="5108104" cy="1800200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고안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22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고안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1988840"/>
            <a:ext cx="4032448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 문헌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81275"/>
            <a:ext cx="7772400" cy="1695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5218405"/>
            <a:ext cx="42672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고안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1988840"/>
            <a:ext cx="5256584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전통적 유사도 분석의 문제점</a:t>
            </a:r>
            <a:endParaRPr lang="en-US" altLang="ko-KR" sz="18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20815" y="3717032"/>
            <a:ext cx="7902370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간의 </a:t>
            </a:r>
            <a:r>
              <a:rPr lang="ko-KR" altLang="en-US" sz="23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공통평가</a:t>
            </a:r>
            <a:r>
              <a:rPr lang="ko-KR" altLang="en-US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항목에 대한 평가 등급을 기본으로 함</a:t>
            </a:r>
            <a:endParaRPr lang="en-US" altLang="ko-KR" sz="23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2300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300" spc="-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공통평가</a:t>
            </a:r>
            <a:r>
              <a:rPr lang="ko-KR" altLang="en-US" sz="2300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300" spc="-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항목수가</a:t>
            </a:r>
            <a:r>
              <a:rPr lang="ko-KR" altLang="en-US" sz="2300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적으면 신뢰도가 떨어짐</a:t>
            </a:r>
            <a:r>
              <a:rPr lang="en-US" altLang="ko-KR" sz="2300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300" spc="-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4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203</Words>
  <Application>Microsoft Office PowerPoint</Application>
  <PresentationFormat>화면 슬라이드 쇼(4:3)</PresentationFormat>
  <Paragraphs>50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나눔고딕</vt:lpstr>
      <vt:lpstr>맑은 고딕</vt:lpstr>
      <vt:lpstr>나눔고딕 ExtraBold</vt:lpstr>
      <vt:lpstr>Arial</vt:lpstr>
      <vt:lpstr>Office 테마</vt:lpstr>
      <vt:lpstr>인터넷 리뷰를 이용한 게임 추천 시스템</vt:lpstr>
      <vt:lpstr>목차</vt:lpstr>
      <vt:lpstr>주요 개발 현황</vt:lpstr>
      <vt:lpstr>주요 개발 현황</vt:lpstr>
      <vt:lpstr>주요 개발 현황</vt:lpstr>
      <vt:lpstr>주요 개발 현황</vt:lpstr>
      <vt:lpstr>주요 알고리즘 고안</vt:lpstr>
      <vt:lpstr>주요 알고리즘 고안</vt:lpstr>
      <vt:lpstr>주요 알고리즘 고안</vt:lpstr>
      <vt:lpstr>주요 알고리즘 고안</vt:lpstr>
      <vt:lpstr>주요 알고리즘 고안</vt:lpstr>
      <vt:lpstr>주요 알고리즘 고안</vt:lpstr>
      <vt:lpstr>주요 알고리즘 고안</vt:lpstr>
      <vt:lpstr>주요 알고리즘 고안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김종현</cp:lastModifiedBy>
  <cp:revision>93</cp:revision>
  <dcterms:created xsi:type="dcterms:W3CDTF">2011-08-25T02:21:48Z</dcterms:created>
  <dcterms:modified xsi:type="dcterms:W3CDTF">2016-11-08T10:59:39Z</dcterms:modified>
</cp:coreProperties>
</file>