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DCDF-FBB8-466A-AAA2-B0D233E208FA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7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DCDF-FBB8-466A-AAA2-B0D233E208FA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38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DCDF-FBB8-466A-AAA2-B0D233E208FA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6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DCDF-FBB8-466A-AAA2-B0D233E208FA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53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DCDF-FBB8-466A-AAA2-B0D233E208FA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2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DCDF-FBB8-466A-AAA2-B0D233E208FA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23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DCDF-FBB8-466A-AAA2-B0D233E208FA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DCDF-FBB8-466A-AAA2-B0D233E208FA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55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DCDF-FBB8-466A-AAA2-B0D233E208FA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44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DCDF-FBB8-466A-AAA2-B0D233E208FA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DCDF-FBB8-466A-AAA2-B0D233E208FA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3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DCDF-FBB8-466A-AAA2-B0D233E208FA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CED67-B147-446D-B9D1-68A6200B5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25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65964" y="2320967"/>
            <a:ext cx="1773381" cy="1274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관리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49219" y="4568843"/>
            <a:ext cx="1773381" cy="858981"/>
          </a:xfrm>
          <a:prstGeom prst="rect">
            <a:avLst/>
          </a:prstGeom>
          <a:solidFill>
            <a:schemeClr val="accent1"/>
          </a:soli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4" idx="3"/>
            <a:endCxn id="5" idx="0"/>
          </p:cNvCxnSpPr>
          <p:nvPr/>
        </p:nvCxnSpPr>
        <p:spPr>
          <a:xfrm flipH="1">
            <a:off x="2735910" y="3408922"/>
            <a:ext cx="2289760" cy="1159921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4" idx="1"/>
          </p:cNvCxnSpPr>
          <p:nvPr/>
        </p:nvCxnSpPr>
        <p:spPr>
          <a:xfrm>
            <a:off x="3048446" y="1434336"/>
            <a:ext cx="1977224" cy="107329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765963" y="5150419"/>
            <a:ext cx="1773381" cy="858981"/>
          </a:xfrm>
          <a:prstGeom prst="rect">
            <a:avLst/>
          </a:prstGeom>
          <a:solidFill>
            <a:schemeClr val="accent1"/>
          </a:soli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태그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567800" y="2528785"/>
            <a:ext cx="1773381" cy="858981"/>
          </a:xfrm>
          <a:prstGeom prst="rect">
            <a:avLst/>
          </a:prstGeom>
          <a:solidFill>
            <a:schemeClr val="accent1"/>
          </a:soli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4" idx="4"/>
            <a:endCxn id="29" idx="0"/>
          </p:cNvCxnSpPr>
          <p:nvPr/>
        </p:nvCxnSpPr>
        <p:spPr>
          <a:xfrm flipH="1">
            <a:off x="5652654" y="3595585"/>
            <a:ext cx="1" cy="15548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4" idx="6"/>
            <a:endCxn id="30" idx="1"/>
          </p:cNvCxnSpPr>
          <p:nvPr/>
        </p:nvCxnSpPr>
        <p:spPr>
          <a:xfrm>
            <a:off x="6539345" y="2958276"/>
            <a:ext cx="20284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43375" y="4177789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50595" y="3018434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64954" y="1060140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cxnSp>
        <p:nvCxnSpPr>
          <p:cNvPr id="41" name="직선 화살표 연결선 40"/>
          <p:cNvCxnSpPr>
            <a:stCxn id="4" idx="0"/>
          </p:cNvCxnSpPr>
          <p:nvPr/>
        </p:nvCxnSpPr>
        <p:spPr>
          <a:xfrm flipH="1" flipV="1">
            <a:off x="5652654" y="768640"/>
            <a:ext cx="1" cy="155232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25670" y="402553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</a:t>
            </a:r>
            <a:r>
              <a:rPr lang="en-US" altLang="ko-KR" dirty="0"/>
              <a:t> </a:t>
            </a:r>
            <a:r>
              <a:rPr lang="ko-KR" altLang="en-US" dirty="0"/>
              <a:t>자료</a:t>
            </a:r>
          </a:p>
        </p:txBody>
      </p:sp>
      <p:cxnSp>
        <p:nvCxnSpPr>
          <p:cNvPr id="51" name="직선 화살표 연결선 50"/>
          <p:cNvCxnSpPr>
            <a:stCxn id="4" idx="5"/>
          </p:cNvCxnSpPr>
          <p:nvPr/>
        </p:nvCxnSpPr>
        <p:spPr>
          <a:xfrm>
            <a:off x="6279639" y="3408922"/>
            <a:ext cx="1874234" cy="143588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04055" y="4596391"/>
            <a:ext cx="172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페이스북 연동 자료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67800" y="265893"/>
            <a:ext cx="3442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LV 2. </a:t>
            </a:r>
            <a:r>
              <a:rPr lang="ko-KR" altLang="en-US" sz="3600" dirty="0"/>
              <a:t>회원 관리</a:t>
            </a:r>
          </a:p>
        </p:txBody>
      </p:sp>
    </p:spTree>
    <p:extLst>
      <p:ext uri="{BB962C8B-B14F-4D97-AF65-F5344CB8AC3E}">
        <p14:creationId xmlns:p14="http://schemas.microsoft.com/office/powerpoint/2010/main" val="35283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513986" y="2212068"/>
            <a:ext cx="1773381" cy="1274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등록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17140" y="4603937"/>
            <a:ext cx="1773381" cy="858981"/>
          </a:xfrm>
          <a:prstGeom prst="rect">
            <a:avLst/>
          </a:prstGeom>
          <a:solidFill>
            <a:schemeClr val="accent1"/>
          </a:soli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4" idx="4"/>
            <a:endCxn id="5" idx="0"/>
          </p:cNvCxnSpPr>
          <p:nvPr/>
        </p:nvCxnSpPr>
        <p:spPr>
          <a:xfrm>
            <a:off x="2400677" y="3486686"/>
            <a:ext cx="2703154" cy="1117251"/>
          </a:xfrm>
          <a:prstGeom prst="straightConnector1">
            <a:avLst/>
          </a:prstGeom>
          <a:ln w="254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0" idx="2"/>
            <a:endCxn id="4" idx="0"/>
          </p:cNvCxnSpPr>
          <p:nvPr/>
        </p:nvCxnSpPr>
        <p:spPr>
          <a:xfrm>
            <a:off x="2400676" y="923546"/>
            <a:ext cx="1" cy="128852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920296" y="4635705"/>
            <a:ext cx="1773381" cy="858981"/>
          </a:xfrm>
          <a:prstGeom prst="rect">
            <a:avLst/>
          </a:prstGeom>
          <a:solidFill>
            <a:schemeClr val="accent1"/>
          </a:soli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태그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920296" y="571989"/>
            <a:ext cx="1773381" cy="858981"/>
          </a:xfrm>
          <a:prstGeom prst="rect">
            <a:avLst/>
          </a:prstGeom>
          <a:solidFill>
            <a:schemeClr val="accent1"/>
          </a:soli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54" idx="4"/>
            <a:endCxn id="29" idx="0"/>
          </p:cNvCxnSpPr>
          <p:nvPr/>
        </p:nvCxnSpPr>
        <p:spPr>
          <a:xfrm>
            <a:off x="7806430" y="3534130"/>
            <a:ext cx="557" cy="11015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54" idx="0"/>
            <a:endCxn id="30" idx="2"/>
          </p:cNvCxnSpPr>
          <p:nvPr/>
        </p:nvCxnSpPr>
        <p:spPr>
          <a:xfrm flipV="1">
            <a:off x="7806430" y="1430970"/>
            <a:ext cx="557" cy="82854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96844" y="3900251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896844" y="1791022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29720" y="554214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cxnSp>
        <p:nvCxnSpPr>
          <p:cNvPr id="41" name="직선 화살표 연결선 40"/>
          <p:cNvCxnSpPr>
            <a:stCxn id="54" idx="5"/>
          </p:cNvCxnSpPr>
          <p:nvPr/>
        </p:nvCxnSpPr>
        <p:spPr>
          <a:xfrm>
            <a:off x="8674203" y="3347467"/>
            <a:ext cx="1245577" cy="92211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724847" y="4603937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</a:t>
            </a:r>
            <a:r>
              <a:rPr lang="en-US" altLang="ko-KR" dirty="0"/>
              <a:t> </a:t>
            </a:r>
            <a:r>
              <a:rPr lang="ko-KR" altLang="en-US" dirty="0"/>
              <a:t>자료</a:t>
            </a:r>
          </a:p>
        </p:txBody>
      </p:sp>
      <p:cxnSp>
        <p:nvCxnSpPr>
          <p:cNvPr id="51" name="직선 화살표 연결선 50"/>
          <p:cNvCxnSpPr>
            <a:stCxn id="54" idx="6"/>
          </p:cNvCxnSpPr>
          <p:nvPr/>
        </p:nvCxnSpPr>
        <p:spPr>
          <a:xfrm>
            <a:off x="9033646" y="2896821"/>
            <a:ext cx="12553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273911" y="2573655"/>
            <a:ext cx="172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페이스북 연동 자료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67800" y="265893"/>
            <a:ext cx="3442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LV 3. </a:t>
            </a:r>
            <a:r>
              <a:rPr lang="ko-KR" altLang="en-US" sz="3600" dirty="0"/>
              <a:t>회원 관리</a:t>
            </a:r>
          </a:p>
        </p:txBody>
      </p:sp>
      <p:sp>
        <p:nvSpPr>
          <p:cNvPr id="18" name="타원 17"/>
          <p:cNvSpPr/>
          <p:nvPr/>
        </p:nvSpPr>
        <p:spPr>
          <a:xfrm>
            <a:off x="4200370" y="2213749"/>
            <a:ext cx="1773381" cy="1274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수정</a:t>
            </a:r>
          </a:p>
        </p:txBody>
      </p:sp>
      <p:cxnSp>
        <p:nvCxnSpPr>
          <p:cNvPr id="36" name="직선 화살표 연결선 35"/>
          <p:cNvCxnSpPr>
            <a:stCxn id="18" idx="4"/>
            <a:endCxn id="5" idx="0"/>
          </p:cNvCxnSpPr>
          <p:nvPr/>
        </p:nvCxnSpPr>
        <p:spPr>
          <a:xfrm>
            <a:off x="5087061" y="3488367"/>
            <a:ext cx="16770" cy="111557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18" idx="0"/>
          </p:cNvCxnSpPr>
          <p:nvPr/>
        </p:nvCxnSpPr>
        <p:spPr>
          <a:xfrm flipH="1">
            <a:off x="5087061" y="912224"/>
            <a:ext cx="33541" cy="13015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05963" y="308926"/>
            <a:ext cx="134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수정할 </a:t>
            </a:r>
            <a:endParaRPr lang="en-US" altLang="ko-KR" dirty="0"/>
          </a:p>
          <a:p>
            <a:r>
              <a:rPr lang="ko-KR" altLang="en-US" dirty="0"/>
              <a:t>회원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sp>
        <p:nvSpPr>
          <p:cNvPr id="54" name="타원 53"/>
          <p:cNvSpPr/>
          <p:nvPr/>
        </p:nvSpPr>
        <p:spPr>
          <a:xfrm>
            <a:off x="6579214" y="2259512"/>
            <a:ext cx="2454432" cy="1274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자료 조회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70" name="직선 화살표 연결선 69"/>
          <p:cNvCxnSpPr>
            <a:stCxn id="54" idx="3"/>
            <a:endCxn id="5" idx="0"/>
          </p:cNvCxnSpPr>
          <p:nvPr/>
        </p:nvCxnSpPr>
        <p:spPr>
          <a:xfrm flipH="1">
            <a:off x="5103831" y="3347467"/>
            <a:ext cx="1834826" cy="125647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95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65964" y="2320967"/>
            <a:ext cx="1773381" cy="1274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 관리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49219" y="4568843"/>
            <a:ext cx="1773381" cy="858981"/>
          </a:xfrm>
          <a:prstGeom prst="rect">
            <a:avLst/>
          </a:prstGeom>
          <a:solidFill>
            <a:schemeClr val="accent1"/>
          </a:soli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4" idx="3"/>
            <a:endCxn id="5" idx="0"/>
          </p:cNvCxnSpPr>
          <p:nvPr/>
        </p:nvCxnSpPr>
        <p:spPr>
          <a:xfrm flipH="1">
            <a:off x="2735910" y="3408922"/>
            <a:ext cx="2289760" cy="1159921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4" idx="1"/>
          </p:cNvCxnSpPr>
          <p:nvPr/>
        </p:nvCxnSpPr>
        <p:spPr>
          <a:xfrm>
            <a:off x="3225518" y="1302590"/>
            <a:ext cx="1800152" cy="120504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4" idx="6"/>
          </p:cNvCxnSpPr>
          <p:nvPr/>
        </p:nvCxnSpPr>
        <p:spPr>
          <a:xfrm>
            <a:off x="6539345" y="2958276"/>
            <a:ext cx="202845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17287" y="833275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67800" y="265893"/>
            <a:ext cx="3442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LV 2. </a:t>
            </a:r>
            <a:r>
              <a:rPr lang="ko-KR" altLang="en-US" sz="3600" dirty="0"/>
              <a:t>평점 관리</a:t>
            </a:r>
          </a:p>
        </p:txBody>
      </p:sp>
      <p:cxnSp>
        <p:nvCxnSpPr>
          <p:cNvPr id="18" name="직선 화살표 연결선 17"/>
          <p:cNvCxnSpPr>
            <a:endCxn id="4" idx="2"/>
          </p:cNvCxnSpPr>
          <p:nvPr/>
        </p:nvCxnSpPr>
        <p:spPr>
          <a:xfrm>
            <a:off x="2262841" y="2393402"/>
            <a:ext cx="2503123" cy="5648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90730" y="1872990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66116" y="2428936"/>
            <a:ext cx="288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 사용자 그래프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59688" y="3161987"/>
            <a:ext cx="28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게임정보 화면 전체 평점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59689" y="3673100"/>
            <a:ext cx="313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게임정보 화면 점수당 인원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70047" y="4184213"/>
            <a:ext cx="297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게임정보 화면 점수당 친구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34644" y="4772841"/>
            <a:ext cx="215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평가한 게임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70046" y="5189812"/>
            <a:ext cx="297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게임정보 화면 내 점수</a:t>
            </a:r>
          </a:p>
        </p:txBody>
      </p:sp>
    </p:spTree>
    <p:extLst>
      <p:ext uri="{BB962C8B-B14F-4D97-AF65-F5344CB8AC3E}">
        <p14:creationId xmlns:p14="http://schemas.microsoft.com/office/powerpoint/2010/main" val="138052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46156" y="5636008"/>
            <a:ext cx="1773381" cy="858981"/>
          </a:xfrm>
          <a:prstGeom prst="rect">
            <a:avLst/>
          </a:prstGeom>
          <a:solidFill>
            <a:schemeClr val="accent1"/>
          </a:solidFill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32340" y="528013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67800" y="265893"/>
            <a:ext cx="3442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LV 3. </a:t>
            </a:r>
            <a:r>
              <a:rPr lang="ko-KR" altLang="en-US" sz="3600" dirty="0"/>
              <a:t>평점 관리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164296" y="528013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sp>
        <p:nvSpPr>
          <p:cNvPr id="20" name="타원 19"/>
          <p:cNvSpPr/>
          <p:nvPr/>
        </p:nvSpPr>
        <p:spPr>
          <a:xfrm>
            <a:off x="3537061" y="2844850"/>
            <a:ext cx="1773381" cy="1274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 삭제</a:t>
            </a:r>
          </a:p>
        </p:txBody>
      </p:sp>
      <p:sp>
        <p:nvSpPr>
          <p:cNvPr id="23" name="타원 22"/>
          <p:cNvSpPr/>
          <p:nvPr/>
        </p:nvSpPr>
        <p:spPr>
          <a:xfrm>
            <a:off x="6232846" y="3070204"/>
            <a:ext cx="1773381" cy="1274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 조회</a:t>
            </a:r>
          </a:p>
        </p:txBody>
      </p:sp>
      <p:cxnSp>
        <p:nvCxnSpPr>
          <p:cNvPr id="26" name="직선 화살표 연결선 25"/>
          <p:cNvCxnSpPr>
            <a:stCxn id="79" idx="4"/>
            <a:endCxn id="5" idx="1"/>
          </p:cNvCxnSpPr>
          <p:nvPr/>
        </p:nvCxnSpPr>
        <p:spPr>
          <a:xfrm>
            <a:off x="911845" y="4300800"/>
            <a:ext cx="4434311" cy="1764699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0" idx="4"/>
            <a:endCxn id="5" idx="0"/>
          </p:cNvCxnSpPr>
          <p:nvPr/>
        </p:nvCxnSpPr>
        <p:spPr>
          <a:xfrm>
            <a:off x="4423752" y="4119468"/>
            <a:ext cx="1809095" cy="151654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3" idx="4"/>
            <a:endCxn id="5" idx="0"/>
          </p:cNvCxnSpPr>
          <p:nvPr/>
        </p:nvCxnSpPr>
        <p:spPr>
          <a:xfrm flipH="1">
            <a:off x="6232847" y="4344822"/>
            <a:ext cx="886690" cy="1291186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2" idx="2"/>
            <a:endCxn id="73" idx="1"/>
          </p:cNvCxnSpPr>
          <p:nvPr/>
        </p:nvCxnSpPr>
        <p:spPr>
          <a:xfrm>
            <a:off x="506660" y="897345"/>
            <a:ext cx="284722" cy="7473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40" idx="2"/>
            <a:endCxn id="73" idx="7"/>
          </p:cNvCxnSpPr>
          <p:nvPr/>
        </p:nvCxnSpPr>
        <p:spPr>
          <a:xfrm flipH="1">
            <a:off x="2014261" y="897345"/>
            <a:ext cx="189035" cy="7473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23752" y="1281618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81840" y="1281618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cxnSp>
        <p:nvCxnSpPr>
          <p:cNvPr id="57" name="직선 화살표 연결선 56"/>
          <p:cNvCxnSpPr>
            <a:stCxn id="56" idx="2"/>
          </p:cNvCxnSpPr>
          <p:nvPr/>
        </p:nvCxnSpPr>
        <p:spPr>
          <a:xfrm>
            <a:off x="3752796" y="1650950"/>
            <a:ext cx="43972" cy="13784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5" idx="2"/>
          </p:cNvCxnSpPr>
          <p:nvPr/>
        </p:nvCxnSpPr>
        <p:spPr>
          <a:xfrm flipH="1">
            <a:off x="5050737" y="1650950"/>
            <a:ext cx="43971" cy="13784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538116" y="1557695"/>
            <a:ext cx="1729411" cy="594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 정보 중복 확인</a:t>
            </a:r>
          </a:p>
        </p:txBody>
      </p:sp>
      <p:sp>
        <p:nvSpPr>
          <p:cNvPr id="79" name="타원 78"/>
          <p:cNvSpPr/>
          <p:nvPr/>
        </p:nvSpPr>
        <p:spPr>
          <a:xfrm>
            <a:off x="420867" y="3640450"/>
            <a:ext cx="981955" cy="660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 입력</a:t>
            </a:r>
          </a:p>
        </p:txBody>
      </p:sp>
      <p:sp>
        <p:nvSpPr>
          <p:cNvPr id="88" name="타원 87"/>
          <p:cNvSpPr/>
          <p:nvPr/>
        </p:nvSpPr>
        <p:spPr>
          <a:xfrm>
            <a:off x="1712319" y="3603838"/>
            <a:ext cx="981955" cy="660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 수정</a:t>
            </a:r>
          </a:p>
        </p:txBody>
      </p:sp>
      <p:cxnSp>
        <p:nvCxnSpPr>
          <p:cNvPr id="89" name="직선 화살표 연결선 88"/>
          <p:cNvCxnSpPr>
            <a:stCxn id="73" idx="4"/>
            <a:endCxn id="79" idx="0"/>
          </p:cNvCxnSpPr>
          <p:nvPr/>
        </p:nvCxnSpPr>
        <p:spPr>
          <a:xfrm flipH="1">
            <a:off x="911845" y="2151725"/>
            <a:ext cx="490977" cy="14887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3" idx="4"/>
            <a:endCxn id="88" idx="0"/>
          </p:cNvCxnSpPr>
          <p:nvPr/>
        </p:nvCxnSpPr>
        <p:spPr>
          <a:xfrm>
            <a:off x="1402822" y="2151725"/>
            <a:ext cx="800475" cy="145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88" idx="4"/>
            <a:endCxn id="5" idx="1"/>
          </p:cNvCxnSpPr>
          <p:nvPr/>
        </p:nvCxnSpPr>
        <p:spPr>
          <a:xfrm>
            <a:off x="2203297" y="4264188"/>
            <a:ext cx="3142859" cy="1801311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005236" y="901685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094708" y="459643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cxnSp>
        <p:nvCxnSpPr>
          <p:cNvPr id="112" name="직선 화살표 연결선 111"/>
          <p:cNvCxnSpPr>
            <a:stCxn id="111" idx="2"/>
            <a:endCxn id="23" idx="1"/>
          </p:cNvCxnSpPr>
          <p:nvPr/>
        </p:nvCxnSpPr>
        <p:spPr>
          <a:xfrm>
            <a:off x="5765664" y="828975"/>
            <a:ext cx="726888" cy="242789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110" idx="2"/>
            <a:endCxn id="23" idx="0"/>
          </p:cNvCxnSpPr>
          <p:nvPr/>
        </p:nvCxnSpPr>
        <p:spPr>
          <a:xfrm>
            <a:off x="6676192" y="1271017"/>
            <a:ext cx="443345" cy="179918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23" idx="7"/>
          </p:cNvCxnSpPr>
          <p:nvPr/>
        </p:nvCxnSpPr>
        <p:spPr>
          <a:xfrm flipV="1">
            <a:off x="7746521" y="3214506"/>
            <a:ext cx="3957216" cy="4236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812628" y="3214506"/>
            <a:ext cx="288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 사용자 그래프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814626" y="3668342"/>
            <a:ext cx="28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게임정보 화면 전체 평점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814627" y="4179455"/>
            <a:ext cx="313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게임정보 화면 점수당 인원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724985" y="4690568"/>
            <a:ext cx="297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게임정보 화면 점수당 친구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789582" y="5279196"/>
            <a:ext cx="215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평가한 게임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724984" y="5696167"/>
            <a:ext cx="297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게임정보 화면 내 점수</a:t>
            </a:r>
          </a:p>
        </p:txBody>
      </p:sp>
    </p:spTree>
    <p:extLst>
      <p:ext uri="{BB962C8B-B14F-4D97-AF65-F5344CB8AC3E}">
        <p14:creationId xmlns:p14="http://schemas.microsoft.com/office/powerpoint/2010/main" val="24193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149</Words>
  <Application>Microsoft Office PowerPoint</Application>
  <PresentationFormat>와이드스크린</PresentationFormat>
  <Paragraphs>54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hywoong</dc:creator>
  <cp:lastModifiedBy>hywoong</cp:lastModifiedBy>
  <cp:revision>11</cp:revision>
  <dcterms:created xsi:type="dcterms:W3CDTF">2016-07-23T17:44:12Z</dcterms:created>
  <dcterms:modified xsi:type="dcterms:W3CDTF">2016-08-08T18:09:11Z</dcterms:modified>
</cp:coreProperties>
</file>