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8" r:id="rId6"/>
    <p:sldId id="269" r:id="rId7"/>
    <p:sldId id="259" r:id="rId8"/>
    <p:sldId id="262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D42"/>
    <a:srgbClr val="132536"/>
    <a:srgbClr val="171A21"/>
    <a:srgbClr val="1E324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34768"/>
            <a:ext cx="948466" cy="9017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10786" y="3434754"/>
            <a:ext cx="1799304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107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5326" y="4546797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076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57684" y="1696996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23018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38058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78439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082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14825" y="3867647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-71432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251" y="2039021"/>
            <a:ext cx="12096749" cy="2061148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3947" y="2622804"/>
            <a:ext cx="450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탈퇴 하시겠습니까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6000" y="3308894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14100" y="3300733"/>
            <a:ext cx="1816930" cy="3718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244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53325"/>
            <a:ext cx="948466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774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9329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</a:t>
            </a:r>
            <a:r>
              <a:rPr lang="ko-KR" altLang="en-US" sz="1200" b="1" dirty="0" smtClean="0"/>
              <a:t>입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710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 143"/>
          <p:cNvSpPr/>
          <p:nvPr/>
        </p:nvSpPr>
        <p:spPr>
          <a:xfrm>
            <a:off x="2073354" y="799481"/>
            <a:ext cx="8437439" cy="6058519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78589" y="2580748"/>
            <a:ext cx="8025649" cy="4069117"/>
            <a:chOff x="1706649" y="673648"/>
            <a:chExt cx="7642084" cy="3563671"/>
          </a:xfrm>
        </p:grpSpPr>
        <p:grpSp>
          <p:nvGrpSpPr>
            <p:cNvPr id="159" name="그룹 158"/>
            <p:cNvGrpSpPr/>
            <p:nvPr/>
          </p:nvGrpSpPr>
          <p:grpSpPr>
            <a:xfrm>
              <a:off x="1706649" y="894052"/>
              <a:ext cx="5564393" cy="3343267"/>
              <a:chOff x="2712955" y="3434094"/>
              <a:chExt cx="5564393" cy="3343267"/>
            </a:xfrm>
          </p:grpSpPr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3736" y="3448700"/>
                <a:ext cx="4394849" cy="3328661"/>
              </a:xfrm>
              <a:prstGeom prst="rect">
                <a:avLst/>
              </a:prstGeom>
            </p:spPr>
          </p:pic>
          <p:grpSp>
            <p:nvGrpSpPr>
              <p:cNvPr id="161" name="그룹 160"/>
              <p:cNvGrpSpPr/>
              <p:nvPr/>
            </p:nvGrpSpPr>
            <p:grpSpPr>
              <a:xfrm>
                <a:off x="2712955" y="3515375"/>
                <a:ext cx="420770" cy="3157985"/>
                <a:chOff x="2712955" y="3515375"/>
                <a:chExt cx="420770" cy="3157985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2712955" y="3515375"/>
                  <a:ext cx="420770" cy="420770"/>
                </a:xfrm>
                <a:prstGeom prst="rect">
                  <a:avLst/>
                </a:prstGeom>
                <a:solidFill>
                  <a:srgbClr val="182D42"/>
                </a:solidFill>
                <a:ln>
                  <a:solidFill>
                    <a:srgbClr val="17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2712955" y="4213019"/>
                  <a:ext cx="420770" cy="420770"/>
                </a:xfrm>
                <a:prstGeom prst="rect">
                  <a:avLst/>
                </a:prstGeom>
                <a:solidFill>
                  <a:srgbClr val="182D42"/>
                </a:solidFill>
                <a:ln>
                  <a:solidFill>
                    <a:srgbClr val="17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2712955" y="4901911"/>
                  <a:ext cx="420770" cy="420770"/>
                </a:xfrm>
                <a:prstGeom prst="rect">
                  <a:avLst/>
                </a:prstGeom>
                <a:solidFill>
                  <a:srgbClr val="182D42"/>
                </a:solidFill>
                <a:ln>
                  <a:solidFill>
                    <a:srgbClr val="17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2712955" y="5590803"/>
                  <a:ext cx="420770" cy="420770"/>
                </a:xfrm>
                <a:prstGeom prst="rect">
                  <a:avLst/>
                </a:prstGeom>
                <a:solidFill>
                  <a:srgbClr val="182D42"/>
                </a:solidFill>
                <a:ln>
                  <a:solidFill>
                    <a:srgbClr val="17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2712955" y="6252590"/>
                  <a:ext cx="420770" cy="420770"/>
                </a:xfrm>
                <a:prstGeom prst="rect">
                  <a:avLst/>
                </a:prstGeom>
                <a:solidFill>
                  <a:srgbClr val="182D42"/>
                </a:solidFill>
                <a:ln>
                  <a:solidFill>
                    <a:srgbClr val="17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</a:p>
              </p:txBody>
            </p:sp>
          </p:grpSp>
          <p:grpSp>
            <p:nvGrpSpPr>
              <p:cNvPr id="162" name="그룹 161"/>
              <p:cNvGrpSpPr/>
              <p:nvPr/>
            </p:nvGrpSpPr>
            <p:grpSpPr>
              <a:xfrm>
                <a:off x="7665719" y="3434094"/>
                <a:ext cx="611629" cy="3314692"/>
                <a:chOff x="7665719" y="3434094"/>
                <a:chExt cx="611629" cy="3314692"/>
              </a:xfrm>
            </p:grpSpPr>
            <p:sp>
              <p:nvSpPr>
                <p:cNvPr id="163" name="타원 162"/>
                <p:cNvSpPr/>
                <p:nvPr/>
              </p:nvSpPr>
              <p:spPr>
                <a:xfrm>
                  <a:off x="7665719" y="3434094"/>
                  <a:ext cx="611629" cy="611629"/>
                </a:xfrm>
                <a:prstGeom prst="ellipse">
                  <a:avLst/>
                </a:prstGeom>
                <a:solidFill>
                  <a:srgbClr val="132536"/>
                </a:solidFill>
                <a:ln>
                  <a:solidFill>
                    <a:srgbClr val="182D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r>
                    <a:rPr lang="en-US" altLang="ko-KR" spc="-150" dirty="0"/>
                    <a:t>4.8</a:t>
                  </a:r>
                  <a:endParaRPr lang="ko-KR" altLang="en-US" spc="-150" dirty="0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7665719" y="4110286"/>
                  <a:ext cx="611629" cy="611629"/>
                </a:xfrm>
                <a:prstGeom prst="ellipse">
                  <a:avLst/>
                </a:prstGeom>
                <a:solidFill>
                  <a:srgbClr val="132536"/>
                </a:solidFill>
                <a:ln>
                  <a:solidFill>
                    <a:srgbClr val="182D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r>
                    <a:rPr lang="en-US" altLang="ko-KR" spc="-150" dirty="0"/>
                    <a:t>4.1</a:t>
                  </a:r>
                  <a:endParaRPr lang="ko-KR" altLang="en-US" spc="-150" dirty="0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7665719" y="4786478"/>
                  <a:ext cx="611629" cy="611629"/>
                </a:xfrm>
                <a:prstGeom prst="ellipse">
                  <a:avLst/>
                </a:prstGeom>
                <a:solidFill>
                  <a:srgbClr val="132536"/>
                </a:solidFill>
                <a:ln>
                  <a:solidFill>
                    <a:srgbClr val="182D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r>
                    <a:rPr lang="en-US" altLang="ko-KR" spc="-150" dirty="0"/>
                    <a:t>3.9</a:t>
                  </a:r>
                  <a:endParaRPr lang="ko-KR" altLang="en-US" spc="-150" dirty="0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7665719" y="5462670"/>
                  <a:ext cx="611629" cy="611629"/>
                </a:xfrm>
                <a:prstGeom prst="ellipse">
                  <a:avLst/>
                </a:prstGeom>
                <a:solidFill>
                  <a:srgbClr val="132536"/>
                </a:solidFill>
                <a:ln>
                  <a:solidFill>
                    <a:srgbClr val="182D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r>
                    <a:rPr lang="en-US" altLang="ko-KR" spc="-150" dirty="0"/>
                    <a:t>3.7</a:t>
                  </a:r>
                  <a:endParaRPr lang="ko-KR" altLang="en-US" spc="-150" dirty="0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7665719" y="6137157"/>
                  <a:ext cx="611629" cy="611629"/>
                </a:xfrm>
                <a:prstGeom prst="ellipse">
                  <a:avLst/>
                </a:prstGeom>
                <a:solidFill>
                  <a:srgbClr val="132536"/>
                </a:solidFill>
                <a:ln>
                  <a:solidFill>
                    <a:srgbClr val="182D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r>
                    <a:rPr lang="en-US" altLang="ko-KR" spc="-150" dirty="0"/>
                    <a:t>3.5</a:t>
                  </a:r>
                  <a:endParaRPr lang="ko-KR" altLang="en-US" spc="-150" dirty="0"/>
                </a:p>
              </p:txBody>
            </p:sp>
          </p:grpSp>
        </p:grpSp>
        <p:sp>
          <p:nvSpPr>
            <p:cNvPr id="173" name="직사각형 172"/>
            <p:cNvSpPr/>
            <p:nvPr/>
          </p:nvSpPr>
          <p:spPr>
            <a:xfrm>
              <a:off x="2227429" y="674946"/>
              <a:ext cx="782378" cy="185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취향 랭킹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112739" y="674946"/>
              <a:ext cx="782378" cy="185278"/>
            </a:xfrm>
            <a:prstGeom prst="rect">
              <a:avLst/>
            </a:prstGeom>
            <a:solidFill>
              <a:srgbClr val="1E3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전체 랭킹</a:t>
              </a: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7421312" y="673648"/>
              <a:ext cx="1927421" cy="1911306"/>
              <a:chOff x="4526065" y="2235092"/>
              <a:chExt cx="1927421" cy="191130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4526065" y="2235092"/>
                <a:ext cx="1905000" cy="1911306"/>
              </a:xfrm>
              <a:prstGeom prst="rect">
                <a:avLst/>
              </a:prstGeom>
              <a:solidFill>
                <a:srgbClr val="132536"/>
              </a:solidFill>
              <a:ln>
                <a:solidFill>
                  <a:srgbClr val="1325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4548486" y="2329406"/>
                <a:ext cx="1905000" cy="1601455"/>
                <a:chOff x="8096250" y="3448700"/>
                <a:chExt cx="1905000" cy="1601455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8096250" y="3448700"/>
                  <a:ext cx="1905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rPr>
                    <a:t>당신의 평가 그래프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605837" y="3763087"/>
                  <a:ext cx="883920" cy="369332"/>
                </a:xfrm>
                <a:prstGeom prst="rect">
                  <a:avLst/>
                </a:prstGeom>
                <a:noFill/>
                <a:ln>
                  <a:solidFill>
                    <a:srgbClr val="13253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>
                          <a:lumMod val="85000"/>
                        </a:schemeClr>
                      </a:solidFill>
                    </a:rPr>
                    <a:t>3.7</a:t>
                  </a:r>
                  <a:endParaRPr lang="ko-KR" alt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181" name="그룹 180"/>
                <p:cNvGrpSpPr/>
                <p:nvPr/>
              </p:nvGrpSpPr>
              <p:grpSpPr>
                <a:xfrm>
                  <a:off x="8254365" y="4139974"/>
                  <a:ext cx="1586865" cy="910181"/>
                  <a:chOff x="8254365" y="4139974"/>
                  <a:chExt cx="1586865" cy="910181"/>
                </a:xfrm>
              </p:grpSpPr>
              <p:grpSp>
                <p:nvGrpSpPr>
                  <p:cNvPr id="182" name="그룹 181"/>
                  <p:cNvGrpSpPr/>
                  <p:nvPr/>
                </p:nvGrpSpPr>
                <p:grpSpPr>
                  <a:xfrm>
                    <a:off x="8254365" y="4728265"/>
                    <a:ext cx="1586865" cy="321890"/>
                    <a:chOff x="8511540" y="4621585"/>
                    <a:chExt cx="1586865" cy="321890"/>
                  </a:xfrm>
                </p:grpSpPr>
                <p:cxnSp>
                  <p:nvCxnSpPr>
                    <p:cNvPr id="187" name="직선 연결선 186"/>
                    <p:cNvCxnSpPr/>
                    <p:nvPr/>
                  </p:nvCxnSpPr>
                  <p:spPr>
                    <a:xfrm>
                      <a:off x="8511540" y="4943475"/>
                      <a:ext cx="158686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직사각형 187"/>
                    <p:cNvSpPr/>
                    <p:nvPr/>
                  </p:nvSpPr>
                  <p:spPr>
                    <a:xfrm>
                      <a:off x="8572500" y="4621585"/>
                      <a:ext cx="161925" cy="2501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8608979" y="4541089"/>
                    <a:ext cx="143121" cy="4317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8905040" y="4139974"/>
                    <a:ext cx="156336" cy="8262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직사각형 184"/>
                  <p:cNvSpPr/>
                  <p:nvPr/>
                </p:nvSpPr>
                <p:spPr>
                  <a:xfrm>
                    <a:off x="9220199" y="4196816"/>
                    <a:ext cx="161925" cy="7742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9540947" y="4423988"/>
                    <a:ext cx="161925" cy="5448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89" name="그룹 188"/>
            <p:cNvGrpSpPr/>
            <p:nvPr/>
          </p:nvGrpSpPr>
          <p:grpSpPr>
            <a:xfrm>
              <a:off x="7421312" y="2912080"/>
              <a:ext cx="1924050" cy="1302766"/>
              <a:chOff x="8329673" y="5426971"/>
              <a:chExt cx="1924050" cy="1302766"/>
            </a:xfrm>
          </p:grpSpPr>
          <p:sp>
            <p:nvSpPr>
              <p:cNvPr id="190" name="직사각형 189"/>
              <p:cNvSpPr/>
              <p:nvPr/>
            </p:nvSpPr>
            <p:spPr>
              <a:xfrm>
                <a:off x="8348723" y="5426971"/>
                <a:ext cx="1905000" cy="1302766"/>
              </a:xfrm>
              <a:prstGeom prst="rect">
                <a:avLst/>
              </a:prstGeom>
              <a:solidFill>
                <a:srgbClr val="132536"/>
              </a:solidFill>
              <a:ln>
                <a:solidFill>
                  <a:srgbClr val="1325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329673" y="5428502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당신의 취향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618219" y="5828322"/>
                <a:ext cx="4648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격투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877300" y="5894453"/>
                <a:ext cx="843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85000"/>
                      </a:schemeClr>
                    </a:solidFill>
                  </a:rPr>
                  <a:t>RPG</a:t>
                </a:r>
                <a:endParaRPr lang="ko-KR" alt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414320" y="5799978"/>
                <a:ext cx="4648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리듬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9023794" y="6282282"/>
                <a:ext cx="563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>
                        <a:lumMod val="85000"/>
                      </a:schemeClr>
                    </a:solidFill>
                  </a:rPr>
                  <a:t>시뮬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587740" y="6239824"/>
                <a:ext cx="4648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>
                        <a:lumMod val="85000"/>
                      </a:schemeClr>
                    </a:solidFill>
                  </a:rPr>
                  <a:t>FPS</a:t>
                </a:r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9597199" y="6098701"/>
                <a:ext cx="563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멀티</a:t>
                </a:r>
              </a:p>
            </p:txBody>
          </p:sp>
        </p:grpSp>
      </p:grpSp>
      <p:grpSp>
        <p:nvGrpSpPr>
          <p:cNvPr id="198" name="그룹 197"/>
          <p:cNvGrpSpPr/>
          <p:nvPr/>
        </p:nvGrpSpPr>
        <p:grpSpPr>
          <a:xfrm>
            <a:off x="6929910" y="3094570"/>
            <a:ext cx="608463" cy="470218"/>
            <a:chOff x="6954961" y="3652961"/>
            <a:chExt cx="608463" cy="470218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6954961" y="3652961"/>
              <a:ext cx="328613" cy="328613"/>
            </a:xfrm>
            <a:prstGeom prst="rect">
              <a:avLst/>
            </a:prstGeom>
          </p:spPr>
        </p:pic>
        <p:sp>
          <p:nvSpPr>
            <p:cNvPr id="200" name="오른쪽 화살표 199"/>
            <p:cNvSpPr/>
            <p:nvPr/>
          </p:nvSpPr>
          <p:spPr>
            <a:xfrm rot="13381923">
              <a:off x="7091560" y="3868956"/>
              <a:ext cx="471864" cy="254223"/>
            </a:xfrm>
            <a:prstGeom prst="rightArrow">
              <a:avLst>
                <a:gd name="adj1" fmla="val 50000"/>
                <a:gd name="adj2" fmla="val 799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6796899" y="2580680"/>
            <a:ext cx="648195" cy="213108"/>
          </a:xfrm>
          <a:prstGeom prst="rect">
            <a:avLst/>
          </a:prstGeom>
          <a:solidFill>
            <a:srgbClr val="1E3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더 보기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278589" y="1990654"/>
            <a:ext cx="67138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검색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9216184" y="1988410"/>
            <a:ext cx="774699" cy="370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검색</a:t>
            </a:r>
            <a:endParaRPr lang="ko-KR" altLang="en-US" sz="1200" b="1" dirty="0"/>
          </a:p>
        </p:txBody>
      </p:sp>
      <p:sp>
        <p:nvSpPr>
          <p:cNvPr id="209" name="직사각형 208"/>
          <p:cNvSpPr/>
          <p:nvPr/>
        </p:nvSpPr>
        <p:spPr>
          <a:xfrm>
            <a:off x="5133224" y="993807"/>
            <a:ext cx="2844350" cy="789468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추천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799480"/>
            <a:chOff x="0" y="1"/>
            <a:chExt cx="12192000" cy="799480"/>
          </a:xfrm>
        </p:grpSpPr>
        <p:sp>
          <p:nvSpPr>
            <p:cNvPr id="6" name="직사각형 5"/>
            <p:cNvSpPr/>
            <p:nvPr/>
          </p:nvSpPr>
          <p:spPr>
            <a:xfrm>
              <a:off x="0" y="1"/>
              <a:ext cx="12192000" cy="799480"/>
            </a:xfrm>
            <a:prstGeom prst="rect">
              <a:avLst/>
            </a:prstGeom>
            <a:solidFill>
              <a:srgbClr val="171A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057443" y="24525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12500" y="273825"/>
              <a:ext cx="11070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1">
                      <a:lumMod val="85000"/>
                    </a:schemeClr>
                  </a:solidFill>
                </a:rPr>
                <a:t>홍길동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567" y="84441"/>
              <a:ext cx="993934" cy="63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6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571499"/>
            <a:ext cx="7696200" cy="6286501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님에 대한 게임 추천 결과 입니다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1725" y="1303372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FPS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16" y="4655932"/>
            <a:ext cx="6292216" cy="210007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371725" y="4230777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2K </a:t>
            </a:r>
            <a:r>
              <a:rPr lang="ko-KR" altLang="en-US" sz="1500" b="1" dirty="0" err="1">
                <a:solidFill>
                  <a:schemeClr val="bg1">
                    <a:lumMod val="85000"/>
                  </a:schemeClr>
                </a:solidFill>
              </a:rPr>
              <a:t>게임즈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16" y="1691902"/>
            <a:ext cx="6292216" cy="2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TPS</a:t>
              </a:r>
              <a:endParaRPr lang="ko-KR" altLang="en-US" sz="2000" dirty="0"/>
            </a:p>
          </p:txBody>
        </p:sp>
      </p:grpSp>
      <p:sp>
        <p:nvSpPr>
          <p:cNvPr id="41" name="오른쪽 화살표 40"/>
          <p:cNvSpPr/>
          <p:nvPr/>
        </p:nvSpPr>
        <p:spPr>
          <a:xfrm rot="2525526">
            <a:off x="6402712" y="1569878"/>
            <a:ext cx="471864" cy="254223"/>
          </a:xfrm>
          <a:prstGeom prst="rightArrow">
            <a:avLst>
              <a:gd name="adj1" fmla="val 50000"/>
              <a:gd name="adj2" fmla="val 799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5873499" y="1228467"/>
            <a:ext cx="717852" cy="315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9671539" y="1661973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348</Words>
  <Application>Microsoft Office PowerPoint</Application>
  <PresentationFormat>와이드스크린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hyw</cp:lastModifiedBy>
  <cp:revision>67</cp:revision>
  <dcterms:created xsi:type="dcterms:W3CDTF">2016-07-22T11:12:17Z</dcterms:created>
  <dcterms:modified xsi:type="dcterms:W3CDTF">2016-10-05T11:57:43Z</dcterms:modified>
</cp:coreProperties>
</file>