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1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2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2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B856-36EB-4A2B-9EAC-BAE5C8F4DA1E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E22E-20D2-4461-BD5F-9947DA24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6805" y="3318770"/>
            <a:ext cx="2002221" cy="1056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유사도 분석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765656" y="4464662"/>
            <a:ext cx="0" cy="495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26963" y="500711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사용자의 평점 정보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00048" y="2592966"/>
            <a:ext cx="2325" cy="59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212409" y="2592966"/>
            <a:ext cx="2325" cy="59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424770" y="2592966"/>
            <a:ext cx="2325" cy="59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266718" y="2592966"/>
            <a:ext cx="2325" cy="59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6955" y="2436774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….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9720" y="205937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다른 사용자의 평점 정보</a:t>
            </a:r>
            <a:endParaRPr lang="ko-KR" altLang="en-US" b="1" dirty="0"/>
          </a:p>
        </p:txBody>
      </p:sp>
      <p:sp>
        <p:nvSpPr>
          <p:cNvPr id="18" name="오른쪽 화살표 17"/>
          <p:cNvSpPr/>
          <p:nvPr/>
        </p:nvSpPr>
        <p:spPr>
          <a:xfrm>
            <a:off x="5868908" y="3614567"/>
            <a:ext cx="108652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35318" y="2877418"/>
            <a:ext cx="175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/>
              <a:t>예상 평점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725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6805" y="3318770"/>
            <a:ext cx="2002221" cy="1056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태그 분석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87914" y="2625634"/>
            <a:ext cx="0" cy="483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11012" y="2071636"/>
            <a:ext cx="3353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사용자의 태그 정보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평가한 게임의 태그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직접 입력한 태그 포함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5868908" y="3614567"/>
            <a:ext cx="108652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35318" y="3318770"/>
            <a:ext cx="175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/>
              <a:t>취향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46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6805" y="3318770"/>
            <a:ext cx="2002221" cy="1056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게임 추천</a:t>
            </a:r>
            <a:endParaRPr lang="ko-KR" altLang="en-US" sz="24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765656" y="4464662"/>
            <a:ext cx="0" cy="495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0164" y="5065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취향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763331" y="2675653"/>
            <a:ext cx="2325" cy="59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68456" y="22167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예상 평점</a:t>
            </a:r>
            <a:endParaRPr lang="ko-KR" altLang="en-US" b="1" dirty="0"/>
          </a:p>
        </p:txBody>
      </p:sp>
      <p:sp>
        <p:nvSpPr>
          <p:cNvPr id="18" name="오른쪽 화살표 17"/>
          <p:cNvSpPr/>
          <p:nvPr/>
        </p:nvSpPr>
        <p:spPr>
          <a:xfrm>
            <a:off x="5868908" y="3614567"/>
            <a:ext cx="1086528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35318" y="2877418"/>
            <a:ext cx="175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/>
              <a:t>추천 결과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924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hyw</dc:creator>
  <cp:lastModifiedBy>hyw</cp:lastModifiedBy>
  <cp:revision>4</cp:revision>
  <dcterms:created xsi:type="dcterms:W3CDTF">2016-10-10T12:14:44Z</dcterms:created>
  <dcterms:modified xsi:type="dcterms:W3CDTF">2016-10-10T13:54:50Z</dcterms:modified>
</cp:coreProperties>
</file>