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1" r:id="rId2"/>
    <p:sldId id="274" r:id="rId3"/>
    <p:sldId id="345" r:id="rId4"/>
    <p:sldId id="347" r:id="rId5"/>
    <p:sldId id="349" r:id="rId6"/>
    <p:sldId id="350" r:id="rId7"/>
    <p:sldId id="353" r:id="rId8"/>
    <p:sldId id="354" r:id="rId9"/>
    <p:sldId id="356" r:id="rId10"/>
    <p:sldId id="355" r:id="rId11"/>
    <p:sldId id="357" r:id="rId12"/>
    <p:sldId id="358" r:id="rId13"/>
    <p:sldId id="359" r:id="rId14"/>
    <p:sldId id="351" r:id="rId15"/>
    <p:sldId id="352" r:id="rId16"/>
    <p:sldId id="344" r:id="rId17"/>
  </p:sldIdLst>
  <p:sldSz cx="9144000" cy="6858000" type="screen4x3"/>
  <p:notesSz cx="6805613" cy="9939338"/>
  <p:embeddedFontLst>
    <p:embeddedFont>
      <p:font typeface="나눔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 ExtraBold" panose="020D090400000000000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9E"/>
    <a:srgbClr val="3366FF"/>
    <a:srgbClr val="FF5050"/>
    <a:srgbClr val="726868"/>
    <a:srgbClr val="CC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6" autoAdjust="0"/>
    <p:restoredTop sz="91707" autoAdjust="0"/>
  </p:normalViewPr>
  <p:slideViewPr>
    <p:cSldViewPr>
      <p:cViewPr varScale="1">
        <p:scale>
          <a:sx n="102" d="100"/>
          <a:sy n="102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2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8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7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7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</a:t>
            </a:r>
            <a: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시스템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86156" y="2488704"/>
            <a:ext cx="7602268" cy="54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>
              <a:lnSpc>
                <a:spcPts val="5600"/>
              </a:lnSpc>
            </a:pPr>
            <a:r>
              <a:rPr lang="en-US" altLang="ko-KR" sz="4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 Grape</a:t>
            </a:r>
            <a:endParaRPr lang="ko-KR" altLang="en-US" sz="4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0524" y="1444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04824272" descr="EMB00000cfc4e6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0" y="1844824"/>
            <a:ext cx="7311600" cy="45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1844824"/>
            <a:ext cx="62587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0524" y="1444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7704" y="14279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5044144" descr="EMB00000cfc4e6d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0" y="1844824"/>
            <a:ext cx="7311600" cy="45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5" y="1844824"/>
            <a:ext cx="726858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5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1605" y="13560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13226"/>
            <a:ext cx="4464496" cy="42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0242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 </a:t>
            </a:r>
            <a:endParaRPr lang="en-US" altLang="ko-KR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유저인터페이스 및</a:t>
            </a:r>
            <a:endParaRPr lang="en-US" altLang="ko-KR" b="1" spc="-2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03  </a:t>
            </a:r>
            <a:r>
              <a:rPr lang="ko-KR" altLang="en-US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주요기능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699792" y="366081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 </a:t>
            </a:r>
            <a:r>
              <a:rPr lang="en-US" altLang="ko-KR" b="1" spc="-2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358880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주요 기능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8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주요 기능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67576" y="1901338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게임 예상 평점 분석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99592" y="2816932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99592" y="5467456"/>
            <a:ext cx="5248200" cy="1269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69" y="2512441"/>
            <a:ext cx="6113661" cy="38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주요 기능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67576" y="1901338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게임 개인 취향 분석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99592" y="2816932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99592" y="5467456"/>
            <a:ext cx="5248200" cy="1269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88518"/>
            <a:ext cx="7083346" cy="30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주요 기능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67576" y="1901338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게임 </a:t>
            </a:r>
            <a:r>
              <a:rPr lang="ko-KR" altLang="en-US" sz="20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99592" y="2816932"/>
            <a:ext cx="52482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99592" y="5467456"/>
            <a:ext cx="5248200" cy="1269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78521"/>
            <a:ext cx="6336704" cy="39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2592288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 시퀀스 다이어그램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4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615" y="2107704"/>
            <a:ext cx="14440597" cy="5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5044944" descr="EMB00000cfc4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1" y="1844824"/>
            <a:ext cx="7312818" cy="45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인터페이스 및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sz="15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7" y="1844824"/>
            <a:ext cx="717332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82</Words>
  <Application>Microsoft Office PowerPoint</Application>
  <PresentationFormat>화면 슬라이드 쇼(4:3)</PresentationFormat>
  <Paragraphs>36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나눔고딕 ExtraBold</vt:lpstr>
      <vt:lpstr>Arial</vt:lpstr>
      <vt:lpstr>Office 테마</vt:lpstr>
      <vt:lpstr>인터넷 리뷰를 이용한 게임 추천 시스템</vt:lpstr>
      <vt:lpstr>목차</vt:lpstr>
      <vt:lpstr>시스템 주요 기능   </vt:lpstr>
      <vt:lpstr>시스템 주요 기능    </vt:lpstr>
      <vt:lpstr>시스템 주요 기능    </vt:lpstr>
      <vt:lpstr>시스템 주요 기능    </vt:lpstr>
      <vt:lpstr> 주요기능  유저 인터페이스 및 시퀀스 다이어그램   </vt:lpstr>
      <vt:lpstr>유저 인터페이스 및 시퀀스 다이어그램   </vt:lpstr>
      <vt:lpstr>유저 인터페이스 및 시퀀스 다이어그램   </vt:lpstr>
      <vt:lpstr>유저 인터페이스 및 시퀀스 다이어그램   </vt:lpstr>
      <vt:lpstr>유저 인터페이스 및 시퀀스 다이어그램   </vt:lpstr>
      <vt:lpstr>유저 인터페이스 및 시퀀스 다이어그램   </vt:lpstr>
      <vt:lpstr>유저 인터페이스 및 시퀀스 다이어그램   </vt:lpstr>
      <vt:lpstr>데이터베이스 설계   </vt:lpstr>
      <vt:lpstr>데이터베이스   </vt:lpstr>
      <vt:lpstr>Q&amp;A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hyw</cp:lastModifiedBy>
  <cp:revision>104</cp:revision>
  <dcterms:created xsi:type="dcterms:W3CDTF">2011-08-25T02:21:48Z</dcterms:created>
  <dcterms:modified xsi:type="dcterms:W3CDTF">2016-10-10T14:52:44Z</dcterms:modified>
</cp:coreProperties>
</file>