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4A"/>
    <a:srgbClr val="182D42"/>
    <a:srgbClr val="5B9BD5"/>
    <a:srgbClr val="171A21"/>
    <a:srgbClr val="13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4915630" cy="170193"/>
                <a:chOff x="2455780" y="3238501"/>
                <a:chExt cx="4915630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전체 랭킹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341040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더 보기</a:t>
                  </a:r>
                  <a:endParaRPr lang="ko-KR" altLang="en-US" sz="1000" dirty="0"/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예상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전체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617696" y="4370996"/>
            <a:ext cx="4103725" cy="2535265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슈팅</a:t>
              </a:r>
              <a:endParaRPr lang="ko-KR" altLang="en-US" sz="2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레이싱</a:t>
              </a:r>
              <a:endParaRPr lang="ko-KR" altLang="en-US" sz="2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샌드박스</a:t>
              </a:r>
              <a:endParaRPr lang="ko-KR" altLang="en-US" sz="2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액션</a:t>
              </a:r>
              <a:endParaRPr lang="ko-KR" altLang="en-US" sz="20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어드벤쳐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범죄</a:t>
              </a:r>
              <a:endParaRPr lang="ko-KR" altLang="en-US" sz="20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TPS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52785" y="1681095"/>
            <a:ext cx="5934075" cy="4989625"/>
            <a:chOff x="3128962" y="1364621"/>
            <a:chExt cx="5934075" cy="4989625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962" y="1364621"/>
              <a:ext cx="5934075" cy="47053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327923" y="1977978"/>
              <a:ext cx="5491173" cy="4376268"/>
              <a:chOff x="3327923" y="1977978"/>
              <a:chExt cx="5491173" cy="4376268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3343495" y="201123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3343495" y="299237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3343495" y="399635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3343495" y="500033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5326503" y="197797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5326503" y="29757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1" name="그룹 290"/>
              <p:cNvGrpSpPr/>
              <p:nvPr/>
            </p:nvGrpSpPr>
            <p:grpSpPr>
              <a:xfrm>
                <a:off x="5334816" y="40002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5326503" y="498540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8" name="타원 29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타원 29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3" name="그룹 302"/>
              <p:cNvGrpSpPr/>
              <p:nvPr/>
            </p:nvGrpSpPr>
            <p:grpSpPr>
              <a:xfrm>
                <a:off x="7359160" y="19862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타원 30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7359160" y="30006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/>
              <p:cNvGrpSpPr/>
              <p:nvPr/>
            </p:nvGrpSpPr>
            <p:grpSpPr>
              <a:xfrm>
                <a:off x="7359160" y="3996352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359160" y="4985573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3327923" y="6111169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8" name="타원 32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5310931" y="609624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7343588" y="6096405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40" name="타원 33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TextBox 11"/>
          <p:cNvSpPr txBox="1"/>
          <p:nvPr/>
        </p:nvSpPr>
        <p:spPr>
          <a:xfrm>
            <a:off x="2371724" y="1136217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총 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127</a:t>
            </a:r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내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전체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66130" y="5035937"/>
            <a:ext cx="4109087" cy="1822063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액션</a:t>
              </a:r>
              <a:endParaRPr lang="ko-KR" altLang="en-US" sz="20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어드벤쳐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범죄</a:t>
              </a:r>
              <a:endParaRPr lang="ko-KR" altLang="en-US" sz="20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TPS</a:t>
              </a:r>
              <a:endParaRPr lang="ko-KR" altLang="en-US" sz="20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슈팅</a:t>
              </a:r>
              <a:endParaRPr lang="ko-KR" altLang="en-US" sz="2000" b="1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6666130" y="4457638"/>
            <a:ext cx="3087470" cy="501628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i="1" dirty="0" smtClean="0"/>
              <a:t>태그 추가</a:t>
            </a:r>
            <a:endParaRPr lang="ko-KR" altLang="en-US" sz="2000" i="1" dirty="0"/>
          </a:p>
        </p:txBody>
      </p:sp>
      <p:sp>
        <p:nvSpPr>
          <p:cNvPr id="18" name="직사각형 17"/>
          <p:cNvSpPr/>
          <p:nvPr/>
        </p:nvSpPr>
        <p:spPr>
          <a:xfrm>
            <a:off x="9858375" y="4457638"/>
            <a:ext cx="914667" cy="500032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229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198</Words>
  <Application>Microsoft Office PowerPoint</Application>
  <PresentationFormat>와이드스크린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31</cp:revision>
  <dcterms:created xsi:type="dcterms:W3CDTF">2016-07-22T11:12:17Z</dcterms:created>
  <dcterms:modified xsi:type="dcterms:W3CDTF">2016-07-23T15:34:27Z</dcterms:modified>
</cp:coreProperties>
</file>