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71" r:id="rId2"/>
    <p:sldId id="274" r:id="rId3"/>
    <p:sldId id="331" r:id="rId4"/>
    <p:sldId id="332" r:id="rId5"/>
    <p:sldId id="337" r:id="rId6"/>
    <p:sldId id="350" r:id="rId7"/>
    <p:sldId id="352" r:id="rId8"/>
    <p:sldId id="339" r:id="rId9"/>
    <p:sldId id="341" r:id="rId10"/>
    <p:sldId id="340" r:id="rId11"/>
    <p:sldId id="342" r:id="rId12"/>
    <p:sldId id="343" r:id="rId13"/>
    <p:sldId id="344" r:id="rId14"/>
    <p:sldId id="353" r:id="rId15"/>
    <p:sldId id="338" r:id="rId16"/>
    <p:sldId id="300" r:id="rId17"/>
    <p:sldId id="329" r:id="rId18"/>
    <p:sldId id="345" r:id="rId19"/>
    <p:sldId id="346" r:id="rId20"/>
    <p:sldId id="349" r:id="rId21"/>
    <p:sldId id="347" r:id="rId22"/>
    <p:sldId id="348" r:id="rId23"/>
    <p:sldId id="351" r:id="rId24"/>
    <p:sldId id="308" r:id="rId25"/>
    <p:sldId id="285" r:id="rId26"/>
  </p:sldIdLst>
  <p:sldSz cx="9144000" cy="6858000" type="screen4x3"/>
  <p:notesSz cx="6805613" cy="9939338"/>
  <p:embeddedFontLst>
    <p:embeddedFont>
      <p:font typeface="나눔고딕" panose="020B0600000101010101" charset="-127"/>
      <p:regular r:id="rId28"/>
      <p:bold r:id="rId29"/>
    </p:embeddedFont>
    <p:embeddedFont>
      <p:font typeface="나눔고딕 ExtraBold" panose="020D090400000000000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868"/>
    <a:srgbClr val="FF4B4B"/>
    <a:srgbClr val="807777"/>
    <a:srgbClr val="FFFFFF"/>
    <a:srgbClr val="9F5FCF"/>
    <a:srgbClr val="0066FF"/>
    <a:srgbClr val="99FF33"/>
    <a:srgbClr val="FFFF66"/>
    <a:srgbClr val="FF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>
        <p:scale>
          <a:sx n="100" d="100"/>
          <a:sy n="100" d="100"/>
        </p:scale>
        <p:origin x="213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6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6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2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7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5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0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09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80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1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9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7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0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8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9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9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25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344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530020"/>
            <a:ext cx="7128792" cy="527312"/>
          </a:xfrm>
        </p:spPr>
        <p:txBody>
          <a:bodyPr>
            <a:noAutofit/>
          </a:bodyPr>
          <a:lstStyle/>
          <a:p>
            <a:pPr algn="r">
              <a:lnSpc>
                <a:spcPts val="5600"/>
              </a:lnSpc>
            </a:pPr>
            <a:r>
              <a:rPr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 게임 추천 시스템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980728"/>
            <a:ext cx="763284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Sour_Grape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07976" y="3356992"/>
            <a:ext cx="612068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41" y="1988840"/>
            <a:ext cx="4509717" cy="367240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435038" y="5733256"/>
            <a:ext cx="427392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정보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7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166" y="5733256"/>
            <a:ext cx="370966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태그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74" y="1919821"/>
            <a:ext cx="3983051" cy="3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166" y="5733256"/>
            <a:ext cx="370966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추천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15" y="1916832"/>
            <a:ext cx="4443770" cy="3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166" y="5733256"/>
            <a:ext cx="370966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평점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75" y="1894333"/>
            <a:ext cx="5199050" cy="3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76510" y="5733256"/>
            <a:ext cx="99097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UI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설계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60848"/>
            <a:ext cx="4415448" cy="2481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864268"/>
            <a:ext cx="4896544" cy="27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1929" y="3212976"/>
            <a:ext cx="802014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요구사항 분석</a:t>
            </a:r>
            <a:r>
              <a:rPr lang="en-US" altLang="ko-KR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UI </a:t>
            </a: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설계</a:t>
            </a:r>
            <a:r>
              <a:rPr lang="en-US" altLang="ko-KR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초기 데이터 수집 완료</a:t>
            </a:r>
            <a:endParaRPr lang="en-US" altLang="ko-KR" sz="28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빠른 시일내 웹 페이지 및 추천 알고리즘 개발 착수</a:t>
            </a:r>
            <a:endParaRPr lang="en-US" altLang="ko-KR" sz="28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80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결과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3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크리틱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974557" cy="9926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49326" y="2011176"/>
            <a:ext cx="52453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타이틀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18,815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크리틱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점수가 단 한 개도 없는 게임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11,735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최고 많은 </a:t>
            </a: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크리틱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점수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104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142" y="4437112"/>
            <a:ext cx="864371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</a:t>
            </a:r>
            <a:r>
              <a:rPr lang="ko-KR" altLang="en-US" sz="24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크리틱점수를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가진 게임에 대해</a:t>
            </a:r>
            <a:endParaRPr lang="en-US" altLang="ko-KR" sz="24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여개의 </a:t>
            </a:r>
            <a:r>
              <a:rPr lang="ko-KR" altLang="en-US" sz="2800" b="1" spc="-100" dirty="0" err="1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크리틱</a:t>
            </a: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점수를 가지는 것을 확인 하였음</a:t>
            </a:r>
            <a:endParaRPr lang="en-US" altLang="ko-KR" sz="2800" b="1" spc="-100" dirty="0">
              <a:solidFill>
                <a:srgbClr val="FF4B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5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점수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9326" y="2011176"/>
            <a:ext cx="48349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타이틀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18,815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유저 점수가 단 한 개도 없는 게임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1,1429 </a:t>
            </a:r>
          </a:p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최고 많은 유저 점수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1,343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5483" y="4437112"/>
            <a:ext cx="849303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</a:t>
            </a:r>
            <a:r>
              <a:rPr lang="ko-KR" altLang="en-US" sz="24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유저점수를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가진 게임에 대해</a:t>
            </a:r>
            <a:endParaRPr lang="en-US" altLang="ko-KR" sz="24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2800" b="1" spc="-10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2800" b="1" spc="-10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여개의 </a:t>
            </a: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점수를 가지는 것을 확인 하였음</a:t>
            </a:r>
            <a:endParaRPr lang="en-US" altLang="ko-KR" sz="2800" b="1" spc="-100" dirty="0">
              <a:solidFill>
                <a:srgbClr val="FF4B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83119"/>
            <a:ext cx="1280254" cy="1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20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9326" y="2011176"/>
            <a:ext cx="677942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스팀에 등록된 게임에 대해 게임의 </a:t>
            </a: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썸네일을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구할 수 있었음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5414" y="4725144"/>
            <a:ext cx="6433171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pc="-100" dirty="0" err="1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썸네일을</a:t>
            </a:r>
            <a:r>
              <a:rPr lang="ko-KR" altLang="en-US" sz="24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구하지 못한 게임에 대한 대처가 필요</a:t>
            </a:r>
            <a:r>
              <a:rPr lang="en-US" altLang="ko-KR" sz="2400" b="1" spc="-100" dirty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b="1" spc="-100" dirty="0">
              <a:solidFill>
                <a:srgbClr val="FF4B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1075204" cy="10752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49326" y="2729650"/>
            <a:ext cx="3826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타이틀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18,815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썸네일이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존재하는 게임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6,969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0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02 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63691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03 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결과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1800" y="2564904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kumimoji="0" lang="en-US" altLang="ko-KR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771800" y="257124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2699792" y="3610635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03  Q &amp; A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71800" y="3538627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32857"/>
            <a:ext cx="3040743" cy="2880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581707"/>
            <a:ext cx="4694045" cy="29523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140968"/>
            <a:ext cx="5369481" cy="30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초기 데이터 수집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2773628"/>
            <a:ext cx="2836033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본 시스템의 약점</a:t>
            </a:r>
            <a:endParaRPr lang="en-US" altLang="ko-KR" sz="28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3608" y="3593835"/>
            <a:ext cx="7834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온라인 게임에 대한 정보를 수집할 수 있는 곳이 없음</a:t>
            </a:r>
            <a:endParaRPr lang="en-US" altLang="ko-KR" sz="24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4341457"/>
            <a:ext cx="7539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유저에 대한 평가를 초기에 얻을 수 있는 곳이 없음</a:t>
            </a:r>
            <a:endParaRPr lang="en-US" altLang="ko-KR" sz="24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92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초기 데이터 수집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1728192" cy="972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936186"/>
            <a:ext cx="3456384" cy="299119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20049" y="3829284"/>
            <a:ext cx="285206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플랫폼별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게임 정보 제공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907425"/>
            <a:ext cx="357822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 유일 게임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DB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제공 사이트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20049" y="4273836"/>
            <a:ext cx="34163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게임에 대한 회원의 평점 제공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04157" y="3413278"/>
            <a:ext cx="6719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장점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4157" y="5017723"/>
            <a:ext cx="6719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한계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20048" y="5395282"/>
            <a:ext cx="349326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회원 개인의 평점을 볼 수 없음</a:t>
            </a:r>
            <a:endParaRPr lang="en-US" altLang="ko-KR" sz="2000" b="1" spc="-100" dirty="0">
              <a:solidFill>
                <a:srgbClr val="FF4B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07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방향 설정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42590" y="5229200"/>
            <a:ext cx="64588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패키지 게임 뿐만 아니라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 게임에도 강한 서비스 제공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491878" y="3850015"/>
            <a:ext cx="2160240" cy="864096"/>
          </a:xfrm>
          <a:prstGeom prst="downArrow">
            <a:avLst>
              <a:gd name="adj1" fmla="val 679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데이터 확보 이후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4736" y="2761474"/>
            <a:ext cx="71545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초기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 게임 추천에 약한 서비스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패키지 게임은 다소 괜찮음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9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상황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상황</a:t>
            </a:r>
            <a:r>
              <a:rPr lang="en-US" altLang="ko-KR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프로젝트 진행 계획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3744415" cy="36475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060848"/>
            <a:ext cx="4392489" cy="36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상황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061075"/>
            <a:ext cx="3744416" cy="36544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7" y="2057849"/>
            <a:ext cx="4392488" cy="36279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250" y="2630282"/>
            <a:ext cx="8103500" cy="25160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요구사항 분석의 변경과 필요 기술 습득에</a:t>
            </a:r>
            <a:endParaRPr lang="en-US" altLang="ko-KR" sz="3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상당한 시간 소모</a:t>
            </a:r>
            <a:r>
              <a:rPr lang="en-US" altLang="ko-KR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5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데이터 추출 대상 페이지 </a:t>
            </a:r>
            <a:r>
              <a:rPr lang="ko-KR" altLang="en-US" sz="3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점검등</a:t>
            </a:r>
            <a:r>
              <a:rPr lang="ko-KR" altLang="en-US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제한 사항 발생</a:t>
            </a:r>
            <a:endParaRPr lang="en-US" altLang="ko-KR" sz="3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92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6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88392" y="5733256"/>
            <a:ext cx="196720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요구사항 </a:t>
            </a: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정의표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28" y="2204864"/>
            <a:ext cx="668974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16832"/>
            <a:ext cx="3990141" cy="36724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59969" y="5733256"/>
            <a:ext cx="242406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26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15" y="1916832"/>
            <a:ext cx="3486769" cy="367240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717166" y="5733256"/>
            <a:ext cx="370966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회원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23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377</Words>
  <Application>Microsoft Office PowerPoint</Application>
  <PresentationFormat>화면 슬라이드 쇼(4:3)</PresentationFormat>
  <Paragraphs>89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나눔고딕</vt:lpstr>
      <vt:lpstr>나눔고딕 ExtraBold</vt:lpstr>
      <vt:lpstr>맑은 고딕</vt:lpstr>
      <vt:lpstr>Office 테마</vt:lpstr>
      <vt:lpstr>인터넷 리뷰를 이용한 게임 추천 시스템</vt:lpstr>
      <vt:lpstr>목차</vt:lpstr>
      <vt:lpstr>   프로젝트 진행 상황</vt:lpstr>
      <vt:lpstr>프로젝트 진행 상황   초기 프로젝트 진행 계획</vt:lpstr>
      <vt:lpstr>프로젝트 진행 상황   프로젝트 진행 결과</vt:lpstr>
      <vt:lpstr>   프로젝트 진행 결과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</vt:lpstr>
      <vt:lpstr>   초기 데이터 수집 결과</vt:lpstr>
      <vt:lpstr>초기 데이터 수집 결과   크리틱 점수</vt:lpstr>
      <vt:lpstr>초기 데이터 수집 결과   유저 점수</vt:lpstr>
      <vt:lpstr>초기 데이터 수집 결과   게임 썸네일</vt:lpstr>
      <vt:lpstr>초기 데이터 수집 결과   결과물</vt:lpstr>
      <vt:lpstr>초기 데이터 수집 결과   추가적인 초기 데이터 수집</vt:lpstr>
      <vt:lpstr>초기 데이터 수집 결과   추가적인 초기 데이터 수집</vt:lpstr>
      <vt:lpstr>초기 데이터 수집 결과   프로젝트 진행 방향 설정</vt:lpstr>
      <vt:lpstr>Q&amp;A  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GrapGrap</cp:lastModifiedBy>
  <cp:revision>102</cp:revision>
  <dcterms:created xsi:type="dcterms:W3CDTF">2011-08-25T02:21:48Z</dcterms:created>
  <dcterms:modified xsi:type="dcterms:W3CDTF">2016-08-23T04:14:02Z</dcterms:modified>
</cp:coreProperties>
</file>