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1" r:id="rId2"/>
    <p:sldId id="274" r:id="rId3"/>
    <p:sldId id="300" r:id="rId4"/>
    <p:sldId id="301" r:id="rId5"/>
    <p:sldId id="304" r:id="rId6"/>
    <p:sldId id="302" r:id="rId7"/>
    <p:sldId id="307" r:id="rId8"/>
    <p:sldId id="305" r:id="rId9"/>
    <p:sldId id="306" r:id="rId10"/>
    <p:sldId id="308" r:id="rId11"/>
    <p:sldId id="310" r:id="rId12"/>
    <p:sldId id="311" r:id="rId13"/>
    <p:sldId id="313" r:id="rId14"/>
    <p:sldId id="312" r:id="rId15"/>
    <p:sldId id="285" r:id="rId16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고딕" panose="020B0600000101010101" charset="-127"/>
      <p:regular r:id="rId20"/>
      <p:bold r:id="rId21"/>
    </p:embeddedFont>
    <p:embeddedFont>
      <p:font typeface="나눔고딕 ExtraBold" panose="020D090400000000000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868"/>
    <a:srgbClr val="0066FF"/>
    <a:srgbClr val="99FF33"/>
    <a:srgbClr val="FFFF66"/>
    <a:srgbClr val="FF5050"/>
    <a:srgbClr val="CC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2" autoAdjust="0"/>
    <p:restoredTop sz="94660"/>
  </p:normalViewPr>
  <p:slideViewPr>
    <p:cSldViewPr>
      <p:cViewPr varScale="1">
        <p:scale>
          <a:sx n="109" d="100"/>
          <a:sy n="109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2016-07-15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344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512168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리뷰를 이용한</a:t>
            </a:r>
            <a:r>
              <a:rPr lang="en-US" altLang="ko-KR" sz="4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추천 </a:t>
            </a:r>
            <a:r>
              <a:rPr lang="ko-KR" altLang="en-US" sz="4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2347824"/>
            <a:ext cx="7632848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Sour_Grape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07976" y="3356992"/>
            <a:ext cx="612068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작성자 </a:t>
            </a:r>
            <a:r>
              <a:rPr lang="en-US" altLang="ko-KR" sz="3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| </a:t>
            </a:r>
            <a:r>
              <a:rPr kumimoji="0" lang="ko-KR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김종현 </a:t>
            </a:r>
            <a:r>
              <a:rPr kumimoji="0" lang="ko-KR" alt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황영웅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</a:t>
            </a: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</a:t>
            </a:r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828031"/>
            <a:ext cx="3274492" cy="20861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5059648"/>
            <a:ext cx="3528392" cy="1033648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475928" y="1988840"/>
            <a:ext cx="546422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</a:t>
            </a:r>
            <a:r>
              <a:rPr lang="ko-KR" altLang="en-US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엔드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 언어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59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</a:t>
            </a:r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66" y="2610468"/>
            <a:ext cx="4324350" cy="13502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566" y="4278213"/>
            <a:ext cx="3333750" cy="1743075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475928" y="1988840"/>
            <a:ext cx="546422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기타 개발 언어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4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83" y="3254690"/>
            <a:ext cx="1872751" cy="1404563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586720" y="2363898"/>
            <a:ext cx="3744738" cy="3474121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72803" y="2363897"/>
            <a:ext cx="3851879" cy="3474121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1" y="2909486"/>
            <a:ext cx="1540130" cy="210833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61" y="2896124"/>
            <a:ext cx="1885950" cy="21216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69" y="2995079"/>
            <a:ext cx="1011476" cy="101147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89" y="3500818"/>
            <a:ext cx="1489447" cy="111708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48" y="4335200"/>
            <a:ext cx="987654" cy="98765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467544" y="404664"/>
            <a:ext cx="655272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3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r>
              <a:rPr kumimoji="0" lang="en-US" altLang="ko-KR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일정</a:t>
            </a:r>
            <a:endParaRPr kumimoji="0" lang="en-US" altLang="ko-KR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272928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03  </a:t>
            </a:r>
            <a:r>
              <a:rPr lang="ko-KR" altLang="en-US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</a:t>
            </a:r>
            <a:r>
              <a:rPr lang="ko-KR" altLang="en-US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endParaRPr kumimoji="0" lang="en-US" altLang="ko-KR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1800" y="265727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  </a:t>
            </a:r>
            <a:r>
              <a:rPr kumimoji="0" lang="ko-KR" altLang="en-US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</a:t>
            </a:r>
            <a:r>
              <a:rPr kumimoji="0" lang="ko-KR" altLang="en-US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endParaRPr kumimoji="0" lang="en-US" altLang="ko-KR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2699792" y="363671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04  </a:t>
            </a:r>
            <a:r>
              <a:rPr lang="ko-KR" altLang="en-US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kumimoji="0" lang="en-US" altLang="ko-KR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71800" y="3564702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범위</a:t>
            </a: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3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범위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3828" y="2492896"/>
            <a:ext cx="3096344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8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게임 </a:t>
            </a:r>
            <a:r>
              <a:rPr lang="ko-KR" altLang="en-US" sz="28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추천</a:t>
            </a:r>
            <a:r>
              <a:rPr lang="en-US" altLang="ko-KR" sz="28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28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시스템</a:t>
            </a:r>
            <a:endParaRPr lang="ko-KR" altLang="en-US" sz="28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475928" y="1988840"/>
            <a:ext cx="5464224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3868" y="3140968"/>
            <a:ext cx="23762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2800" b="1" spc="-10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2000" dirty="0"/>
              <a:t>리뷰 </a:t>
            </a:r>
            <a:r>
              <a:rPr lang="ko-KR" altLang="en-US" sz="2000" dirty="0" smtClean="0"/>
              <a:t>데이터 저장소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91880" y="3551684"/>
            <a:ext cx="2160240" cy="110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2800" b="1" spc="-10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2000" dirty="0" smtClean="0"/>
              <a:t>카테고리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3928849"/>
            <a:ext cx="423664" cy="66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2800" b="1" spc="-10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2000" dirty="0"/>
              <a:t>게임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117340" y="3928849"/>
            <a:ext cx="423664" cy="66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2800" b="1" spc="-10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2000" dirty="0"/>
              <a:t>게임</a:t>
            </a:r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598784" y="3928849"/>
            <a:ext cx="423664" cy="66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2800" b="1" spc="-10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2000" dirty="0"/>
              <a:t>게임</a:t>
            </a:r>
            <a:endParaRPr lang="ko-KR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080228" y="3928849"/>
            <a:ext cx="423664" cy="66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2800" b="1" spc="-10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2000" dirty="0"/>
              <a:t>게임</a:t>
            </a:r>
            <a:endParaRPr lang="ko-KR" alt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352872" y="5383177"/>
            <a:ext cx="2376264" cy="404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 sz="2800" b="1" spc="-10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2000" smtClean="0"/>
              <a:t>게임 추천 알고리즘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87406" y="2660730"/>
            <a:ext cx="1393358" cy="1391154"/>
            <a:chOff x="387406" y="2660730"/>
            <a:chExt cx="1393358" cy="1391154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406" y="2660730"/>
              <a:ext cx="1393358" cy="1391154"/>
            </a:xfrm>
            <a:prstGeom prst="rect">
              <a:avLst/>
            </a:prstGeom>
          </p:spPr>
        </p:pic>
        <p:sp>
          <p:nvSpPr>
            <p:cNvPr id="43" name="부제목 2"/>
            <p:cNvSpPr txBox="1">
              <a:spLocks/>
            </p:cNvSpPr>
            <p:nvPr/>
          </p:nvSpPr>
          <p:spPr>
            <a:xfrm>
              <a:off x="755576" y="2764695"/>
              <a:ext cx="648072" cy="331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sz="2000" b="1" spc="-20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87406" y="4918166"/>
            <a:ext cx="1393358" cy="1391154"/>
            <a:chOff x="387406" y="4918166"/>
            <a:chExt cx="1393358" cy="1391154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406" y="4918166"/>
              <a:ext cx="1393358" cy="1391154"/>
            </a:xfrm>
            <a:prstGeom prst="rect">
              <a:avLst/>
            </a:prstGeom>
          </p:spPr>
        </p:pic>
        <p:sp>
          <p:nvSpPr>
            <p:cNvPr id="45" name="부제목 2"/>
            <p:cNvSpPr txBox="1">
              <a:spLocks/>
            </p:cNvSpPr>
            <p:nvPr/>
          </p:nvSpPr>
          <p:spPr>
            <a:xfrm>
              <a:off x="755576" y="5013176"/>
              <a:ext cx="648072" cy="331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sz="2000" b="1" spc="-20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363236" y="2829934"/>
            <a:ext cx="1393358" cy="1391154"/>
            <a:chOff x="387406" y="2660730"/>
            <a:chExt cx="1393358" cy="1391154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406" y="2660730"/>
              <a:ext cx="1393358" cy="1391154"/>
            </a:xfrm>
            <a:prstGeom prst="rect">
              <a:avLst/>
            </a:prstGeom>
          </p:spPr>
        </p:pic>
        <p:sp>
          <p:nvSpPr>
            <p:cNvPr id="49" name="부제목 2"/>
            <p:cNvSpPr txBox="1">
              <a:spLocks/>
            </p:cNvSpPr>
            <p:nvPr/>
          </p:nvSpPr>
          <p:spPr>
            <a:xfrm>
              <a:off x="755576" y="2764695"/>
              <a:ext cx="648072" cy="331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sz="2000" b="1" spc="-20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오른쪽 화살표 6"/>
          <p:cNvSpPr/>
          <p:nvPr/>
        </p:nvSpPr>
        <p:spPr>
          <a:xfrm>
            <a:off x="1907704" y="3140968"/>
            <a:ext cx="1054132" cy="504056"/>
          </a:xfrm>
          <a:prstGeom prst="rightArrow">
            <a:avLst>
              <a:gd name="adj1" fmla="val 53489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726868"/>
                </a:solidFill>
              </a:rPr>
              <a:t>게임 평점</a:t>
            </a:r>
            <a:endParaRPr lang="ko-KR" altLang="en-US" sz="1200" b="1" dirty="0">
              <a:solidFill>
                <a:srgbClr val="726868"/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>
            <a:off x="1907704" y="4879121"/>
            <a:ext cx="1054132" cy="504056"/>
          </a:xfrm>
          <a:prstGeom prst="rightArrow">
            <a:avLst>
              <a:gd name="adj1" fmla="val 53489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726868"/>
                </a:solidFill>
              </a:rPr>
              <a:t>게임 평점</a:t>
            </a:r>
            <a:endParaRPr lang="ko-KR" altLang="en-US" sz="1200" b="1" dirty="0">
              <a:solidFill>
                <a:srgbClr val="726868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84" y="4304837"/>
            <a:ext cx="643224" cy="635521"/>
          </a:xfrm>
          <a:prstGeom prst="rect">
            <a:avLst/>
          </a:prstGeom>
        </p:spPr>
      </p:pic>
      <p:sp>
        <p:nvSpPr>
          <p:cNvPr id="52" name="오른쪽 화살표 51"/>
          <p:cNvSpPr/>
          <p:nvPr/>
        </p:nvSpPr>
        <p:spPr>
          <a:xfrm>
            <a:off x="1907704" y="5949280"/>
            <a:ext cx="1054132" cy="504056"/>
          </a:xfrm>
          <a:prstGeom prst="rightArrow">
            <a:avLst>
              <a:gd name="adj1" fmla="val 53489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726868"/>
                </a:solidFill>
              </a:rPr>
              <a:t>게임 평점</a:t>
            </a:r>
            <a:endParaRPr lang="ko-KR" altLang="en-US" sz="1200" b="1" dirty="0">
              <a:solidFill>
                <a:srgbClr val="726868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568" y="2577455"/>
            <a:ext cx="643224" cy="6355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096" y="5487736"/>
            <a:ext cx="710440" cy="519892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7380312" y="1873849"/>
            <a:ext cx="1681390" cy="763063"/>
            <a:chOff x="7176483" y="3387729"/>
            <a:chExt cx="2152110" cy="1162089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7318" y="3708827"/>
              <a:ext cx="710440" cy="519892"/>
            </a:xfrm>
            <a:prstGeom prst="rect">
              <a:avLst/>
            </a:prstGeom>
          </p:spPr>
        </p:pic>
        <p:sp>
          <p:nvSpPr>
            <p:cNvPr id="15" name="구름 모양 설명선 14"/>
            <p:cNvSpPr/>
            <p:nvPr/>
          </p:nvSpPr>
          <p:spPr>
            <a:xfrm>
              <a:off x="7176483" y="3387729"/>
              <a:ext cx="2152110" cy="1162089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오른쪽 화살표 56"/>
          <p:cNvSpPr/>
          <p:nvPr/>
        </p:nvSpPr>
        <p:spPr>
          <a:xfrm>
            <a:off x="6228184" y="3195799"/>
            <a:ext cx="1054132" cy="504056"/>
          </a:xfrm>
          <a:prstGeom prst="rightArrow">
            <a:avLst>
              <a:gd name="adj1" fmla="val 53489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726868"/>
                </a:solidFill>
              </a:rPr>
              <a:t>예상 평점</a:t>
            </a:r>
            <a:endParaRPr lang="ko-KR" altLang="en-US" sz="1200" b="1" dirty="0">
              <a:solidFill>
                <a:srgbClr val="726868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2774" y="4774150"/>
            <a:ext cx="1393358" cy="1391154"/>
            <a:chOff x="387406" y="2660730"/>
            <a:chExt cx="1393358" cy="1391154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406" y="2660730"/>
              <a:ext cx="1393358" cy="1391154"/>
            </a:xfrm>
            <a:prstGeom prst="rect">
              <a:avLst/>
            </a:prstGeom>
          </p:spPr>
        </p:pic>
        <p:sp>
          <p:nvSpPr>
            <p:cNvPr id="60" name="부제목 2"/>
            <p:cNvSpPr txBox="1">
              <a:spLocks/>
            </p:cNvSpPr>
            <p:nvPr/>
          </p:nvSpPr>
          <p:spPr>
            <a:xfrm>
              <a:off x="755576" y="2764695"/>
              <a:ext cx="648072" cy="331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sz="2000" b="1" spc="-20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오른쪽 화살표 60"/>
          <p:cNvSpPr/>
          <p:nvPr/>
        </p:nvSpPr>
        <p:spPr>
          <a:xfrm>
            <a:off x="6217722" y="5373216"/>
            <a:ext cx="1054132" cy="504056"/>
          </a:xfrm>
          <a:prstGeom prst="rightArrow">
            <a:avLst>
              <a:gd name="adj1" fmla="val 53489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726868"/>
                </a:solidFill>
              </a:rPr>
              <a:t>추천 게임</a:t>
            </a:r>
            <a:endParaRPr lang="ko-KR" altLang="en-US" sz="1200" b="1" dirty="0">
              <a:solidFill>
                <a:srgbClr val="726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8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2" grpId="0" animBg="1"/>
      <p:bldP spid="57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범위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475928" y="1988840"/>
            <a:ext cx="546422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평점 알고리즘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87406" y="2732738"/>
            <a:ext cx="985853" cy="984294"/>
            <a:chOff x="387406" y="2660730"/>
            <a:chExt cx="1393358" cy="1391154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406" y="2660730"/>
              <a:ext cx="1393358" cy="1391154"/>
            </a:xfrm>
            <a:prstGeom prst="rect">
              <a:avLst/>
            </a:prstGeom>
          </p:spPr>
        </p:pic>
        <p:sp>
          <p:nvSpPr>
            <p:cNvPr id="67" name="부제목 2"/>
            <p:cNvSpPr txBox="1">
              <a:spLocks/>
            </p:cNvSpPr>
            <p:nvPr/>
          </p:nvSpPr>
          <p:spPr>
            <a:xfrm>
              <a:off x="755576" y="2764695"/>
              <a:ext cx="648072" cy="331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sz="2000" b="1" spc="-20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3964628"/>
            <a:ext cx="974557" cy="992604"/>
          </a:xfrm>
          <a:prstGeom prst="rect">
            <a:avLst/>
          </a:prstGeom>
        </p:spPr>
      </p:pic>
      <p:cxnSp>
        <p:nvCxnSpPr>
          <p:cNvPr id="88" name="직선 연결선 87"/>
          <p:cNvCxnSpPr/>
          <p:nvPr/>
        </p:nvCxnSpPr>
        <p:spPr>
          <a:xfrm>
            <a:off x="1547664" y="5686883"/>
            <a:ext cx="6408712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부제목 2"/>
          <p:cNvSpPr txBox="1">
            <a:spLocks/>
          </p:cNvSpPr>
          <p:nvPr/>
        </p:nvSpPr>
        <p:spPr>
          <a:xfrm>
            <a:off x="1907704" y="2348880"/>
            <a:ext cx="122413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2000" b="1" spc="-2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오버워치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부제목 2"/>
          <p:cNvSpPr txBox="1">
            <a:spLocks/>
          </p:cNvSpPr>
          <p:nvPr/>
        </p:nvSpPr>
        <p:spPr>
          <a:xfrm>
            <a:off x="3347864" y="2348880"/>
            <a:ext cx="122413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LOL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부제목 2"/>
          <p:cNvSpPr txBox="1">
            <a:spLocks/>
          </p:cNvSpPr>
          <p:nvPr/>
        </p:nvSpPr>
        <p:spPr>
          <a:xfrm>
            <a:off x="4716016" y="2384828"/>
            <a:ext cx="122413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WOW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84240" y="5194736"/>
            <a:ext cx="985853" cy="984294"/>
            <a:chOff x="387406" y="2660730"/>
            <a:chExt cx="1393358" cy="1391154"/>
          </a:xfrm>
        </p:grpSpPr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406" y="2660730"/>
              <a:ext cx="1393358" cy="1391154"/>
            </a:xfrm>
            <a:prstGeom prst="rect">
              <a:avLst/>
            </a:prstGeom>
          </p:spPr>
        </p:pic>
        <p:sp>
          <p:nvSpPr>
            <p:cNvPr id="95" name="부제목 2"/>
            <p:cNvSpPr txBox="1">
              <a:spLocks/>
            </p:cNvSpPr>
            <p:nvPr/>
          </p:nvSpPr>
          <p:spPr>
            <a:xfrm>
              <a:off x="755576" y="2764695"/>
              <a:ext cx="648072" cy="331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228600" indent="-228600" algn="ctr">
                <a:lnSpc>
                  <a:spcPct val="150000"/>
                </a:lnSpc>
              </a:pPr>
              <a:r>
                <a:rPr lang="en-US" altLang="ko-KR" sz="2000" b="1" spc="-20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부제목 2"/>
          <p:cNvSpPr txBox="1">
            <a:spLocks/>
          </p:cNvSpPr>
          <p:nvPr/>
        </p:nvSpPr>
        <p:spPr>
          <a:xfrm>
            <a:off x="6228184" y="2389557"/>
            <a:ext cx="122413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문명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47664" y="2806297"/>
            <a:ext cx="6408712" cy="836676"/>
            <a:chOff x="1547664" y="2806297"/>
            <a:chExt cx="6408712" cy="836676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547664" y="3205631"/>
              <a:ext cx="6408712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2051720" y="2806297"/>
              <a:ext cx="792845" cy="8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타원 98"/>
            <p:cNvSpPr/>
            <p:nvPr/>
          </p:nvSpPr>
          <p:spPr>
            <a:xfrm>
              <a:off x="3679173" y="2956106"/>
              <a:ext cx="561518" cy="57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4933000" y="2826981"/>
              <a:ext cx="790168" cy="8159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683891" y="3063910"/>
              <a:ext cx="311761" cy="3219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47664" y="3986628"/>
            <a:ext cx="6408712" cy="960243"/>
            <a:chOff x="1547664" y="3986628"/>
            <a:chExt cx="6408712" cy="960243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1547664" y="4460930"/>
              <a:ext cx="6408712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3" name="타원 102"/>
            <p:cNvSpPr/>
            <p:nvPr/>
          </p:nvSpPr>
          <p:spPr>
            <a:xfrm>
              <a:off x="2051720" y="4054412"/>
              <a:ext cx="792845" cy="8187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779912" y="4260192"/>
              <a:ext cx="388771" cy="4014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4863157" y="3986628"/>
              <a:ext cx="929854" cy="960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683891" y="4299955"/>
              <a:ext cx="311761" cy="3219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타원 107"/>
          <p:cNvSpPr/>
          <p:nvPr/>
        </p:nvSpPr>
        <p:spPr>
          <a:xfrm>
            <a:off x="2051720" y="5279686"/>
            <a:ext cx="792845" cy="818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780206" y="5486145"/>
            <a:ext cx="388771" cy="401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002843" y="5262564"/>
            <a:ext cx="790168" cy="815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372200" y="5194736"/>
            <a:ext cx="908682" cy="938380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lang="ko-KR" altLang="en-US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28" grpId="0" animBg="1"/>
      <p:bldP spid="29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부제목 2"/>
          <p:cNvSpPr txBox="1">
            <a:spLocks/>
          </p:cNvSpPr>
          <p:nvPr/>
        </p:nvSpPr>
        <p:spPr>
          <a:xfrm>
            <a:off x="683568" y="3758411"/>
            <a:ext cx="122413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WOW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범위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475928" y="1988840"/>
            <a:ext cx="546422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추천 알고리즘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부제목 2"/>
          <p:cNvSpPr txBox="1">
            <a:spLocks/>
          </p:cNvSpPr>
          <p:nvPr/>
        </p:nvSpPr>
        <p:spPr>
          <a:xfrm>
            <a:off x="683568" y="2727838"/>
            <a:ext cx="122413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2000" b="1" spc="-2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오버워치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부제목 2"/>
          <p:cNvSpPr txBox="1">
            <a:spLocks/>
          </p:cNvSpPr>
          <p:nvPr/>
        </p:nvSpPr>
        <p:spPr>
          <a:xfrm>
            <a:off x="683568" y="5373216"/>
            <a:ext cx="122413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LOL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부제목 2"/>
          <p:cNvSpPr txBox="1">
            <a:spLocks/>
          </p:cNvSpPr>
          <p:nvPr/>
        </p:nvSpPr>
        <p:spPr>
          <a:xfrm>
            <a:off x="683568" y="4565813"/>
            <a:ext cx="122413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문명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699792" y="2492896"/>
            <a:ext cx="3096344" cy="3528392"/>
            <a:chOff x="3023828" y="2492896"/>
            <a:chExt cx="3096344" cy="3528392"/>
          </a:xfrm>
        </p:grpSpPr>
        <p:sp>
          <p:nvSpPr>
            <p:cNvPr id="109" name="직사각형 108"/>
            <p:cNvSpPr/>
            <p:nvPr/>
          </p:nvSpPr>
          <p:spPr>
            <a:xfrm>
              <a:off x="3023828" y="2492896"/>
              <a:ext cx="3096344" cy="3528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800" b="1" spc="-100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카테고리</a:t>
              </a:r>
              <a:endParaRPr lang="ko-KR" altLang="en-US" sz="28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83868" y="3140968"/>
              <a:ext cx="2376264" cy="404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algn="ctr">
                <a:defRPr sz="2800" b="1" spc="-10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2000" dirty="0" smtClean="0"/>
                <a:t>FPS</a:t>
              </a:r>
              <a:endParaRPr lang="ko-KR" altLang="en-US" sz="2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390102" y="3888134"/>
              <a:ext cx="2376264" cy="404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algn="ctr">
                <a:defRPr sz="2800" b="1" spc="-10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2000" dirty="0" smtClean="0"/>
                <a:t>AOS</a:t>
              </a:r>
              <a:endParaRPr lang="ko-KR" altLang="en-US" sz="2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83868" y="4653136"/>
              <a:ext cx="2376264" cy="404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algn="ctr">
                <a:defRPr sz="2800" b="1" spc="-10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2000" dirty="0" smtClean="0"/>
                <a:t>RPG</a:t>
              </a:r>
              <a:endParaRPr lang="ko-KR" altLang="en-US" sz="2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83868" y="5373216"/>
              <a:ext cx="2376264" cy="404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algn="ctr">
                <a:defRPr sz="2800" b="1" spc="-10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2000" dirty="0" smtClean="0"/>
                <a:t>RTS</a:t>
              </a:r>
              <a:endParaRPr lang="ko-KR" altLang="en-US" sz="2000" dirty="0"/>
            </a:p>
          </p:txBody>
        </p:sp>
      </p:grpSp>
      <p:cxnSp>
        <p:nvCxnSpPr>
          <p:cNvPr id="116" name="직선 화살표 연결선 115"/>
          <p:cNvCxnSpPr>
            <a:stCxn id="90" idx="3"/>
            <a:endCxn id="110" idx="1"/>
          </p:cNvCxnSpPr>
          <p:nvPr/>
        </p:nvCxnSpPr>
        <p:spPr>
          <a:xfrm>
            <a:off x="1907704" y="2907858"/>
            <a:ext cx="1152128" cy="435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91" idx="3"/>
            <a:endCxn id="111" idx="1"/>
          </p:cNvCxnSpPr>
          <p:nvPr/>
        </p:nvCxnSpPr>
        <p:spPr>
          <a:xfrm flipV="1">
            <a:off x="1907704" y="4090615"/>
            <a:ext cx="1158362" cy="1462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92" idx="3"/>
            <a:endCxn id="112" idx="1"/>
          </p:cNvCxnSpPr>
          <p:nvPr/>
        </p:nvCxnSpPr>
        <p:spPr>
          <a:xfrm>
            <a:off x="1907704" y="3938431"/>
            <a:ext cx="1152128" cy="917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97" idx="3"/>
            <a:endCxn id="113" idx="1"/>
          </p:cNvCxnSpPr>
          <p:nvPr/>
        </p:nvCxnSpPr>
        <p:spPr>
          <a:xfrm>
            <a:off x="1907704" y="4745833"/>
            <a:ext cx="1152128" cy="829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0" idx="3"/>
            <a:endCxn id="135" idx="1"/>
          </p:cNvCxnSpPr>
          <p:nvPr/>
        </p:nvCxnSpPr>
        <p:spPr>
          <a:xfrm>
            <a:off x="5436096" y="3343449"/>
            <a:ext cx="1368152" cy="1053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11" idx="3"/>
            <a:endCxn id="135" idx="1"/>
          </p:cNvCxnSpPr>
          <p:nvPr/>
        </p:nvCxnSpPr>
        <p:spPr>
          <a:xfrm>
            <a:off x="5442330" y="4090615"/>
            <a:ext cx="1361918" cy="306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173061"/>
            <a:ext cx="1815695" cy="2447925"/>
          </a:xfrm>
          <a:prstGeom prst="rect">
            <a:avLst/>
          </a:prstGeom>
        </p:spPr>
      </p:pic>
      <p:cxnSp>
        <p:nvCxnSpPr>
          <p:cNvPr id="139" name="직선 화살표 연결선 138"/>
          <p:cNvCxnSpPr>
            <a:stCxn id="112" idx="3"/>
            <a:endCxn id="135" idx="1"/>
          </p:cNvCxnSpPr>
          <p:nvPr/>
        </p:nvCxnSpPr>
        <p:spPr>
          <a:xfrm flipV="1">
            <a:off x="5436096" y="4397024"/>
            <a:ext cx="1368152" cy="458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13" idx="3"/>
            <a:endCxn id="135" idx="1"/>
          </p:cNvCxnSpPr>
          <p:nvPr/>
        </p:nvCxnSpPr>
        <p:spPr>
          <a:xfrm flipV="1">
            <a:off x="5436096" y="4397024"/>
            <a:ext cx="1368152" cy="1178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부제목 2"/>
          <p:cNvSpPr txBox="1">
            <a:spLocks/>
          </p:cNvSpPr>
          <p:nvPr/>
        </p:nvSpPr>
        <p:spPr>
          <a:xfrm>
            <a:off x="6647578" y="2718195"/>
            <a:ext cx="212903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게임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리스트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8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 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2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886" y="67020"/>
            <a:ext cx="8917627" cy="1355787"/>
          </a:xfrm>
          <a:prstGeom prst="rect">
            <a:avLst/>
          </a:prstGeom>
          <a:solidFill>
            <a:srgbClr val="F37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9959"/>
              </p:ext>
            </p:extLst>
          </p:nvPr>
        </p:nvGraphicFramePr>
        <p:xfrm>
          <a:off x="126519" y="1479891"/>
          <a:ext cx="8906996" cy="513029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41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550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endParaRPr lang="ko-KR" altLang="en-US" sz="15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193" marR="76193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97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0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38097" marT="38097" marB="3809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5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8097" marR="38097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403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altLang="ko-KR" sz="8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US" altLang="ko-KR" sz="8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31</a:t>
                      </a:r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22344" y="252702"/>
            <a:ext cx="1374729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14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5714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8203" y="826971"/>
            <a:ext cx="2147982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93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JULY </a:t>
            </a:r>
            <a:r>
              <a:rPr lang="en-US" altLang="ko-KR" sz="1693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endParaRPr lang="ko-KR" altLang="en-US" sz="1693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56602" y="3172639"/>
            <a:ext cx="4876911" cy="304807"/>
            <a:chOff x="4139952" y="1988840"/>
            <a:chExt cx="4608512" cy="288032"/>
          </a:xfrm>
        </p:grpSpPr>
        <p:cxnSp>
          <p:nvCxnSpPr>
            <p:cNvPr id="9" name="직선 화살표 연결선 8"/>
            <p:cNvCxnSpPr/>
            <p:nvPr/>
          </p:nvCxnSpPr>
          <p:spPr>
            <a:xfrm>
              <a:off x="4139952" y="2276872"/>
              <a:ext cx="4608512" cy="0"/>
            </a:xfrm>
            <a:prstGeom prst="straightConnector1">
              <a:avLst/>
            </a:prstGeom>
            <a:ln w="63500" algn="ctr">
              <a:solidFill>
                <a:srgbClr val="FF0000">
                  <a:alpha val="5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283968" y="1988840"/>
              <a:ext cx="4248472" cy="287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376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V="1">
            <a:off x="126519" y="4454758"/>
            <a:ext cx="8906994" cy="18147"/>
          </a:xfrm>
          <a:prstGeom prst="straightConnector1">
            <a:avLst/>
          </a:prstGeom>
          <a:ln w="63500" algn="ctr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79375" y="4979304"/>
            <a:ext cx="1167494" cy="304807"/>
            <a:chOff x="4139952" y="1988840"/>
            <a:chExt cx="4608512" cy="288032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4139952" y="2276872"/>
              <a:ext cx="4608512" cy="0"/>
            </a:xfrm>
            <a:prstGeom prst="straightConnector1">
              <a:avLst/>
            </a:prstGeom>
            <a:ln w="63500" algn="ctr">
              <a:solidFill>
                <a:srgbClr val="FF0000">
                  <a:alpha val="50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3967" y="1988840"/>
              <a:ext cx="4248470" cy="287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376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26748" y="4116800"/>
            <a:ext cx="4495903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538209" y="5265962"/>
            <a:ext cx="6083596" cy="18147"/>
          </a:xfrm>
          <a:prstGeom prst="straightConnector1">
            <a:avLst/>
          </a:prstGeom>
          <a:ln w="63500" algn="ctr">
            <a:solidFill>
              <a:schemeClr val="accent5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6185" y="4898676"/>
            <a:ext cx="1568227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</a:t>
            </a:r>
            <a:endParaRPr lang="ko-KR" altLang="en-US" sz="13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757638" y="4886723"/>
            <a:ext cx="1275875" cy="408033"/>
            <a:chOff x="3846660" y="1891295"/>
            <a:chExt cx="5036333" cy="385577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4139952" y="2276872"/>
              <a:ext cx="4608512" cy="0"/>
            </a:xfrm>
            <a:prstGeom prst="straightConnector1">
              <a:avLst/>
            </a:prstGeom>
            <a:ln w="63500" algn="ctr">
              <a:solidFill>
                <a:schemeClr val="accent6">
                  <a:alpha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46660" y="1891295"/>
              <a:ext cx="5036333" cy="287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376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필요기술공부</a:t>
              </a:r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>
            <a:off x="168050" y="6257332"/>
            <a:ext cx="2502627" cy="0"/>
          </a:xfrm>
          <a:prstGeom prst="straightConnector1">
            <a:avLst/>
          </a:prstGeom>
          <a:ln w="63500" algn="ctr">
            <a:solidFill>
              <a:schemeClr val="accent6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1426" y="5919374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필요기술공부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722194" y="6228791"/>
            <a:ext cx="6277238" cy="0"/>
          </a:xfrm>
          <a:prstGeom prst="straightConnector1">
            <a:avLst/>
          </a:prstGeom>
          <a:ln w="63500" algn="ctr">
            <a:solidFill>
              <a:srgbClr val="FFFF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22876" y="5919374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설계</a:t>
            </a:r>
          </a:p>
        </p:txBody>
      </p:sp>
    </p:spTree>
    <p:extLst>
      <p:ext uri="{BB962C8B-B14F-4D97-AF65-F5344CB8AC3E}">
        <p14:creationId xmlns:p14="http://schemas.microsoft.com/office/powerpoint/2010/main" val="9285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886" y="67020"/>
            <a:ext cx="8917627" cy="1355787"/>
          </a:xfrm>
          <a:prstGeom prst="rect">
            <a:avLst/>
          </a:prstGeom>
          <a:solidFill>
            <a:srgbClr val="EF4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5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6151"/>
              </p:ext>
            </p:extLst>
          </p:nvPr>
        </p:nvGraphicFramePr>
        <p:xfrm>
          <a:off x="126519" y="1479890"/>
          <a:ext cx="8906996" cy="508905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0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3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41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Sun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Mon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Tue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Thu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Fri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Sat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03429" marR="103429" marT="51716" marB="51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2B1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endParaRPr lang="ko-KR" altLang="en-US" sz="15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193" marR="76193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97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0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38097" marT="38097" marB="3809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rgbClr val="558FC4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500" b="1" kern="1200" cap="none" spc="0">
                        <a:ln w="0"/>
                        <a:solidFill>
                          <a:srgbClr val="558FC4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8097" marR="38097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8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1" marR="32880" marT="34171" marB="3417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1" marT="68341" marB="34171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3" marR="76193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29" marT="51716" marB="51716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2555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29" marR="103429" marT="51716" marB="517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22344" y="252702"/>
            <a:ext cx="1374729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14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5714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8203" y="826971"/>
            <a:ext cx="2147982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93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AUGUST </a:t>
            </a:r>
            <a:r>
              <a:rPr lang="en-US" altLang="ko-KR" sz="1693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endParaRPr lang="ko-KR" altLang="en-US" sz="1693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26519" y="2519450"/>
            <a:ext cx="3810834" cy="5561"/>
          </a:xfrm>
          <a:prstGeom prst="straightConnector1">
            <a:avLst/>
          </a:prstGeom>
          <a:ln w="63500" algn="ctr">
            <a:solidFill>
              <a:srgbClr val="FFFF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1937" y="2152949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설계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937353" y="2519450"/>
            <a:ext cx="5096160" cy="1"/>
          </a:xfrm>
          <a:prstGeom prst="straightConnector1">
            <a:avLst/>
          </a:prstGeom>
          <a:ln w="63500" algn="ctr">
            <a:solidFill>
              <a:srgbClr val="7030A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26520" y="3564569"/>
            <a:ext cx="1215159" cy="1"/>
          </a:xfrm>
          <a:prstGeom prst="straightConnector1">
            <a:avLst/>
          </a:prstGeom>
          <a:ln w="63500" algn="ctr">
            <a:solidFill>
              <a:srgbClr val="7030A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47496" y="2174729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3226610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설계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389274" y="3559009"/>
            <a:ext cx="7644240" cy="2"/>
          </a:xfrm>
          <a:prstGeom prst="straightConnector1">
            <a:avLst/>
          </a:prstGeom>
          <a:ln w="63500" algn="ctr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26520" y="4486781"/>
            <a:ext cx="7644240" cy="2"/>
          </a:xfrm>
          <a:prstGeom prst="straightConnector1">
            <a:avLst/>
          </a:prstGeom>
          <a:ln w="63500" algn="ctr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76644" y="3196724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00768" y="4109036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15234" y="5395576"/>
            <a:ext cx="8918280" cy="13418"/>
          </a:xfrm>
          <a:prstGeom prst="straightConnector1">
            <a:avLst/>
          </a:prstGeom>
          <a:ln w="63500" algn="ctr">
            <a:solidFill>
              <a:srgbClr val="92D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834386" y="4486781"/>
            <a:ext cx="1210413" cy="4394"/>
          </a:xfrm>
          <a:prstGeom prst="straightConnector1">
            <a:avLst/>
          </a:prstGeom>
          <a:ln w="63500" algn="ctr">
            <a:solidFill>
              <a:srgbClr val="92D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54176" y="6249460"/>
            <a:ext cx="5057218" cy="1984"/>
          </a:xfrm>
          <a:prstGeom prst="straightConnector1">
            <a:avLst/>
          </a:prstGeom>
          <a:ln w="63500" algn="ctr">
            <a:solidFill>
              <a:srgbClr val="92D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48677" y="4062090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48639" y="5031168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20310" y="5911501"/>
            <a:ext cx="1275875" cy="30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376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12620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221</Words>
  <Application>Microsoft Office PowerPoint</Application>
  <PresentationFormat>화면 슬라이드 쇼(4:3)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나눔고딕</vt:lpstr>
      <vt:lpstr>Arial</vt:lpstr>
      <vt:lpstr>나눔고딕 ExtraBold</vt:lpstr>
      <vt:lpstr>Office 테마</vt:lpstr>
      <vt:lpstr>인터넷 리뷰를 이용한 게임 추천 시스템</vt:lpstr>
      <vt:lpstr>목차</vt:lpstr>
      <vt:lpstr>시스템 개발 범위   </vt:lpstr>
      <vt:lpstr>시스템 개발 범위  </vt:lpstr>
      <vt:lpstr>시스템 개발 범위  </vt:lpstr>
      <vt:lpstr>시스템 개발 범위  </vt:lpstr>
      <vt:lpstr>시스템 개발 일정   </vt:lpstr>
      <vt:lpstr>PowerPoint 프레젠테이션</vt:lpstr>
      <vt:lpstr>PowerPoint 프레젠테이션</vt:lpstr>
      <vt:lpstr>시스템 개발 언어   </vt:lpstr>
      <vt:lpstr>시스템 개발 언어  </vt:lpstr>
      <vt:lpstr>시스템 개발 언어  </vt:lpstr>
      <vt:lpstr>역할 분담  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GrapGrap</cp:lastModifiedBy>
  <cp:revision>63</cp:revision>
  <dcterms:created xsi:type="dcterms:W3CDTF">2011-08-25T02:21:48Z</dcterms:created>
  <dcterms:modified xsi:type="dcterms:W3CDTF">2016-07-15T12:17:04Z</dcterms:modified>
</cp:coreProperties>
</file>