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71" r:id="rId2"/>
    <p:sldId id="274" r:id="rId3"/>
    <p:sldId id="300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07" r:id="rId17"/>
    <p:sldId id="305" r:id="rId18"/>
    <p:sldId id="306" r:id="rId19"/>
    <p:sldId id="308" r:id="rId20"/>
    <p:sldId id="285" r:id="rId21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23"/>
      <p:bold r:id="rId24"/>
    </p:embeddedFont>
    <p:embeddedFont>
      <p:font typeface="나눔고딕" panose="020B0600000101010101" charset="-127"/>
      <p:regular r:id="rId25"/>
      <p:bold r:id="rId26"/>
    </p:embeddedFont>
    <p:embeddedFont>
      <p:font typeface="나눔고딕 ExtraBold" panose="020D090400000000000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5FCF"/>
    <a:srgbClr val="726868"/>
    <a:srgbClr val="0066FF"/>
    <a:srgbClr val="99FF33"/>
    <a:srgbClr val="FFFF66"/>
    <a:srgbClr val="FF5050"/>
    <a:srgbClr val="CC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2" autoAdjust="0"/>
    <p:restoredTop sz="94660"/>
  </p:normalViewPr>
  <p:slideViewPr>
    <p:cSldViewPr>
      <p:cViewPr varScale="1">
        <p:scale>
          <a:sx n="101" d="100"/>
          <a:sy n="101" d="100"/>
        </p:scale>
        <p:origin x="14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2016-08-01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 입력합니다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 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1344" y="-360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9632" y="2530020"/>
            <a:ext cx="7128792" cy="527312"/>
          </a:xfrm>
        </p:spPr>
        <p:txBody>
          <a:bodyPr>
            <a:noAutofit/>
          </a:bodyPr>
          <a:lstStyle/>
          <a:p>
            <a:pPr algn="r">
              <a:lnSpc>
                <a:spcPts val="5600"/>
              </a:lnSpc>
            </a:pP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인터넷 리뷰를 이용한 게임 추천 시스템</a:t>
            </a:r>
            <a:endParaRPr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54232" y="1461792"/>
            <a:ext cx="763284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Sour_Grape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907976" y="3356992"/>
            <a:ext cx="6120680" cy="864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noProof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작성자 </a:t>
            </a:r>
            <a:r>
              <a:rPr lang="en-US" altLang="ko-KR" sz="3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| 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김종현 </a:t>
            </a:r>
            <a:r>
              <a:rPr kumimoji="0" lang="ko-KR" alt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황영웅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163" y="1275287"/>
            <a:ext cx="9144000" cy="5143500"/>
          </a:xfrm>
          <a:prstGeom prst="rect">
            <a:avLst/>
          </a:prstGeom>
          <a:solidFill>
            <a:srgbClr val="182D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직사각형 2"/>
          <p:cNvSpPr/>
          <p:nvPr/>
        </p:nvSpPr>
        <p:spPr>
          <a:xfrm>
            <a:off x="264986" y="1382213"/>
            <a:ext cx="8624354" cy="4831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0" y="857251"/>
            <a:ext cx="9144000" cy="428624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71438" y="910828"/>
            <a:ext cx="31646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sz="13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872413" y="933062"/>
            <a:ext cx="276999" cy="2769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8213706" y="954493"/>
            <a:ext cx="830282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9" y="1530710"/>
            <a:ext cx="4351348" cy="2450689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4952904" y="1568391"/>
            <a:ext cx="458931" cy="421721"/>
          </a:xfrm>
          <a:prstGeom prst="ellipse">
            <a:avLst/>
          </a:prstGeom>
          <a:solidFill>
            <a:srgbClr val="6208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5</a:t>
            </a:r>
            <a:endParaRPr lang="ko-KR" altLang="en-US" sz="1350" dirty="0"/>
          </a:p>
        </p:txBody>
      </p:sp>
      <p:sp>
        <p:nvSpPr>
          <p:cNvPr id="37" name="타원 36"/>
          <p:cNvSpPr/>
          <p:nvPr/>
        </p:nvSpPr>
        <p:spPr>
          <a:xfrm>
            <a:off x="4960520" y="2062232"/>
            <a:ext cx="458931" cy="421721"/>
          </a:xfrm>
          <a:prstGeom prst="ellipse">
            <a:avLst/>
          </a:prstGeom>
          <a:solidFill>
            <a:srgbClr val="5323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4</a:t>
            </a:r>
            <a:endParaRPr lang="ko-KR" altLang="en-US" sz="1350" dirty="0"/>
          </a:p>
        </p:txBody>
      </p:sp>
      <p:sp>
        <p:nvSpPr>
          <p:cNvPr id="38" name="타원 37"/>
          <p:cNvSpPr/>
          <p:nvPr/>
        </p:nvSpPr>
        <p:spPr>
          <a:xfrm>
            <a:off x="4960520" y="2517799"/>
            <a:ext cx="458931" cy="4217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3</a:t>
            </a:r>
            <a:endParaRPr lang="ko-KR" altLang="en-US" sz="1350" dirty="0"/>
          </a:p>
        </p:txBody>
      </p:sp>
      <p:sp>
        <p:nvSpPr>
          <p:cNvPr id="39" name="타원 38"/>
          <p:cNvSpPr/>
          <p:nvPr/>
        </p:nvSpPr>
        <p:spPr>
          <a:xfrm>
            <a:off x="4964213" y="3007212"/>
            <a:ext cx="458931" cy="421721"/>
          </a:xfrm>
          <a:prstGeom prst="ellipse">
            <a:avLst/>
          </a:prstGeom>
          <a:solidFill>
            <a:srgbClr val="975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2</a:t>
            </a:r>
            <a:endParaRPr lang="ko-KR" altLang="en-US" sz="1350" dirty="0"/>
          </a:p>
        </p:txBody>
      </p:sp>
      <p:sp>
        <p:nvSpPr>
          <p:cNvPr id="40" name="타원 39"/>
          <p:cNvSpPr/>
          <p:nvPr/>
        </p:nvSpPr>
        <p:spPr>
          <a:xfrm>
            <a:off x="4964213" y="3527945"/>
            <a:ext cx="458931" cy="421721"/>
          </a:xfrm>
          <a:prstGeom prst="ellipse">
            <a:avLst/>
          </a:prstGeom>
          <a:solidFill>
            <a:srgbClr val="B686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1</a:t>
            </a:r>
            <a:endParaRPr lang="ko-KR" altLang="en-US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5496190" y="1639070"/>
            <a:ext cx="1403823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106,012 </a:t>
            </a:r>
            <a:r>
              <a:rPr lang="ko-KR" altLang="en-US" sz="1200" dirty="0"/>
              <a:t>명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19991" y="2137047"/>
            <a:ext cx="2641765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635,827 </a:t>
            </a:r>
            <a:r>
              <a:rPr lang="ko-KR" altLang="en-US" sz="1200" dirty="0"/>
              <a:t>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16032" y="2618411"/>
            <a:ext cx="1972277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348,980 </a:t>
            </a:r>
            <a:r>
              <a:rPr lang="ko-KR" altLang="en-US" sz="1200" dirty="0"/>
              <a:t>명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25177" y="3093319"/>
            <a:ext cx="1403823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2,467 </a:t>
            </a:r>
            <a:r>
              <a:rPr lang="ko-KR" altLang="en-US" sz="1200" dirty="0"/>
              <a:t>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541665" y="3615718"/>
            <a:ext cx="944894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459 </a:t>
            </a:r>
            <a:r>
              <a:rPr lang="ko-KR" altLang="en-US" sz="1200" dirty="0"/>
              <a:t>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7162" y="5189597"/>
            <a:ext cx="1251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3.9</a:t>
            </a:r>
            <a:endParaRPr lang="ko-KR" altLang="en-US" sz="4800" dirty="0"/>
          </a:p>
        </p:txBody>
      </p:sp>
      <p:sp>
        <p:nvSpPr>
          <p:cNvPr id="64" name="TextBox 63"/>
          <p:cNvSpPr txBox="1"/>
          <p:nvPr/>
        </p:nvSpPr>
        <p:spPr>
          <a:xfrm>
            <a:off x="2281854" y="5189596"/>
            <a:ext cx="1251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4.2</a:t>
            </a:r>
            <a:endParaRPr lang="ko-KR" altLang="en-US" sz="4800" dirty="0"/>
          </a:p>
        </p:txBody>
      </p:sp>
      <p:sp>
        <p:nvSpPr>
          <p:cNvPr id="14" name="TextBox 13"/>
          <p:cNvSpPr txBox="1"/>
          <p:nvPr/>
        </p:nvSpPr>
        <p:spPr>
          <a:xfrm>
            <a:off x="571683" y="5000346"/>
            <a:ext cx="1278628" cy="3000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b="1" dirty="0">
                <a:solidFill>
                  <a:schemeClr val="bg1"/>
                </a:solidFill>
              </a:rPr>
              <a:t>예상 평점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1129" y="4079744"/>
            <a:ext cx="4026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dirty="0"/>
              <a:t>작품 </a:t>
            </a:r>
            <a:r>
              <a:rPr lang="en-US" altLang="ko-KR" sz="3300" b="1" dirty="0"/>
              <a:t>: &lt; GTA 5 &gt;</a:t>
            </a:r>
          </a:p>
          <a:p>
            <a:r>
              <a:rPr lang="ko-KR" altLang="en-US" sz="1500" b="1" dirty="0"/>
              <a:t>제작사 </a:t>
            </a:r>
            <a:r>
              <a:rPr lang="en-US" altLang="ko-KR" sz="1500" b="1" dirty="0"/>
              <a:t>: </a:t>
            </a:r>
            <a:r>
              <a:rPr lang="en-US" altLang="ko-KR" sz="1500" b="1" dirty="0" err="1"/>
              <a:t>Rockstar</a:t>
            </a:r>
            <a:r>
              <a:rPr lang="en-US" altLang="ko-KR" sz="1500" b="1" dirty="0"/>
              <a:t> Games</a:t>
            </a:r>
            <a:endParaRPr lang="ko-KR" altLang="en-US" sz="15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905176" y="1618491"/>
            <a:ext cx="11746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( 4 </a:t>
            </a:r>
            <a:r>
              <a:rPr lang="ko-KR" altLang="en-US" sz="1350" dirty="0"/>
              <a:t>명 </a:t>
            </a:r>
            <a:r>
              <a:rPr lang="en-US" altLang="ko-KR" sz="1350" dirty="0"/>
              <a:t>)</a:t>
            </a:r>
            <a:endParaRPr lang="ko-KR" altLang="en-US" sz="1350" dirty="0"/>
          </a:p>
        </p:txBody>
      </p:sp>
      <p:sp>
        <p:nvSpPr>
          <p:cNvPr id="69" name="TextBox 68"/>
          <p:cNvSpPr txBox="1"/>
          <p:nvPr/>
        </p:nvSpPr>
        <p:spPr>
          <a:xfrm>
            <a:off x="8234380" y="2129992"/>
            <a:ext cx="11746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( 8 </a:t>
            </a:r>
            <a:r>
              <a:rPr lang="ko-KR" altLang="en-US" sz="1350" dirty="0"/>
              <a:t>명 </a:t>
            </a:r>
            <a:r>
              <a:rPr lang="en-US" altLang="ko-KR" sz="1350" dirty="0"/>
              <a:t>)</a:t>
            </a:r>
            <a:endParaRPr lang="ko-KR" altLang="en-US" sz="1350" dirty="0"/>
          </a:p>
        </p:txBody>
      </p:sp>
      <p:sp>
        <p:nvSpPr>
          <p:cNvPr id="70" name="TextBox 69"/>
          <p:cNvSpPr txBox="1"/>
          <p:nvPr/>
        </p:nvSpPr>
        <p:spPr>
          <a:xfrm>
            <a:off x="7719897" y="2585559"/>
            <a:ext cx="11746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( 3 </a:t>
            </a:r>
            <a:r>
              <a:rPr lang="ko-KR" altLang="en-US" sz="1350" dirty="0"/>
              <a:t>명 </a:t>
            </a:r>
            <a:r>
              <a:rPr lang="en-US" altLang="ko-KR" sz="1350" dirty="0"/>
              <a:t>)</a:t>
            </a:r>
            <a:endParaRPr lang="ko-KR" altLang="en-US" sz="1350" dirty="0"/>
          </a:p>
        </p:txBody>
      </p:sp>
      <p:sp>
        <p:nvSpPr>
          <p:cNvPr id="73" name="TextBox 72"/>
          <p:cNvSpPr txBox="1"/>
          <p:nvPr/>
        </p:nvSpPr>
        <p:spPr>
          <a:xfrm>
            <a:off x="7017645" y="3074972"/>
            <a:ext cx="11746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( 2 </a:t>
            </a:r>
            <a:r>
              <a:rPr lang="ko-KR" altLang="en-US" sz="1350" dirty="0"/>
              <a:t>명 </a:t>
            </a:r>
            <a:r>
              <a:rPr lang="en-US" altLang="ko-KR" sz="1350" dirty="0"/>
              <a:t>)</a:t>
            </a:r>
            <a:endParaRPr lang="ko-KR" altLang="en-US" sz="1350" dirty="0"/>
          </a:p>
        </p:txBody>
      </p:sp>
      <p:sp>
        <p:nvSpPr>
          <p:cNvPr id="74" name="TextBox 73"/>
          <p:cNvSpPr txBox="1"/>
          <p:nvPr/>
        </p:nvSpPr>
        <p:spPr>
          <a:xfrm>
            <a:off x="6599253" y="3580814"/>
            <a:ext cx="11746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( 0 </a:t>
            </a:r>
            <a:r>
              <a:rPr lang="ko-KR" altLang="en-US" sz="1350" dirty="0"/>
              <a:t>명 </a:t>
            </a:r>
            <a:r>
              <a:rPr lang="en-US" altLang="ko-KR" sz="1350" dirty="0"/>
              <a:t>)</a:t>
            </a:r>
            <a:endParaRPr lang="ko-KR" altLang="en-US" sz="1350" dirty="0"/>
          </a:p>
        </p:txBody>
      </p:sp>
      <p:sp>
        <p:nvSpPr>
          <p:cNvPr id="75" name="직사각형 74"/>
          <p:cNvSpPr/>
          <p:nvPr/>
        </p:nvSpPr>
        <p:spPr>
          <a:xfrm>
            <a:off x="8392970" y="1475558"/>
            <a:ext cx="386919" cy="37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x</a:t>
            </a:r>
            <a:endParaRPr lang="ko-KR" altLang="en-US" sz="1500" dirty="0"/>
          </a:p>
        </p:txBody>
      </p:sp>
      <p:sp>
        <p:nvSpPr>
          <p:cNvPr id="44" name="TextBox 43"/>
          <p:cNvSpPr txBox="1"/>
          <p:nvPr/>
        </p:nvSpPr>
        <p:spPr>
          <a:xfrm>
            <a:off x="2256514" y="5004617"/>
            <a:ext cx="1226260" cy="3000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b="1" dirty="0">
                <a:solidFill>
                  <a:schemeClr val="bg1"/>
                </a:solidFill>
              </a:rPr>
              <a:t>전체 평점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4963272" y="4135497"/>
            <a:ext cx="3077794" cy="1901449"/>
            <a:chOff x="6440251" y="4370996"/>
            <a:chExt cx="4103725" cy="2535265"/>
          </a:xfrm>
        </p:grpSpPr>
        <p:sp>
          <p:nvSpPr>
            <p:cNvPr id="52" name="직사각형 51"/>
            <p:cNvSpPr/>
            <p:nvPr/>
          </p:nvSpPr>
          <p:spPr>
            <a:xfrm>
              <a:off x="8733896" y="571654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슈팅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440251" y="6404633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레이싱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733896" y="6397983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/>
                <a:t>샌드박스</a:t>
              </a:r>
              <a:endParaRPr lang="ko-KR" altLang="en-US" sz="15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450796" y="4375118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잔인한 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736152" y="437099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액션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440335" y="5017654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/>
                <a:t>어드벤쳐</a:t>
              </a:r>
              <a:r>
                <a:rPr lang="ko-KR" altLang="en-US" sz="1500" dirty="0"/>
                <a:t> 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733980" y="5017654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범죄</a:t>
              </a: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450796" y="5691431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TPS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929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163" y="1275287"/>
            <a:ext cx="9144000" cy="5143500"/>
          </a:xfrm>
          <a:prstGeom prst="rect">
            <a:avLst/>
          </a:prstGeom>
          <a:solidFill>
            <a:srgbClr val="182D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직사각형 2"/>
          <p:cNvSpPr/>
          <p:nvPr/>
        </p:nvSpPr>
        <p:spPr>
          <a:xfrm>
            <a:off x="264986" y="1382213"/>
            <a:ext cx="8624354" cy="4831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0" y="857251"/>
            <a:ext cx="9144000" cy="428624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71438" y="910828"/>
            <a:ext cx="31646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sz="13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872413" y="933062"/>
            <a:ext cx="276999" cy="2769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8213706" y="954493"/>
            <a:ext cx="830282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9" y="1530710"/>
            <a:ext cx="4351348" cy="2450689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4952904" y="1568391"/>
            <a:ext cx="458931" cy="421721"/>
          </a:xfrm>
          <a:prstGeom prst="ellipse">
            <a:avLst/>
          </a:prstGeom>
          <a:solidFill>
            <a:srgbClr val="6208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5</a:t>
            </a:r>
            <a:endParaRPr lang="ko-KR" altLang="en-US" sz="1350" dirty="0"/>
          </a:p>
        </p:txBody>
      </p:sp>
      <p:sp>
        <p:nvSpPr>
          <p:cNvPr id="37" name="타원 36"/>
          <p:cNvSpPr/>
          <p:nvPr/>
        </p:nvSpPr>
        <p:spPr>
          <a:xfrm>
            <a:off x="4960520" y="2062232"/>
            <a:ext cx="458931" cy="421721"/>
          </a:xfrm>
          <a:prstGeom prst="ellipse">
            <a:avLst/>
          </a:prstGeom>
          <a:solidFill>
            <a:srgbClr val="5323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4</a:t>
            </a:r>
            <a:endParaRPr lang="ko-KR" altLang="en-US" sz="1350" dirty="0"/>
          </a:p>
        </p:txBody>
      </p:sp>
      <p:sp>
        <p:nvSpPr>
          <p:cNvPr id="38" name="타원 37"/>
          <p:cNvSpPr/>
          <p:nvPr/>
        </p:nvSpPr>
        <p:spPr>
          <a:xfrm>
            <a:off x="4960520" y="2517799"/>
            <a:ext cx="458931" cy="4217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3</a:t>
            </a:r>
            <a:endParaRPr lang="ko-KR" altLang="en-US" sz="1350" dirty="0"/>
          </a:p>
        </p:txBody>
      </p:sp>
      <p:sp>
        <p:nvSpPr>
          <p:cNvPr id="39" name="타원 38"/>
          <p:cNvSpPr/>
          <p:nvPr/>
        </p:nvSpPr>
        <p:spPr>
          <a:xfrm>
            <a:off x="4964213" y="3007212"/>
            <a:ext cx="458931" cy="421721"/>
          </a:xfrm>
          <a:prstGeom prst="ellipse">
            <a:avLst/>
          </a:prstGeom>
          <a:solidFill>
            <a:srgbClr val="975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2</a:t>
            </a:r>
            <a:endParaRPr lang="ko-KR" altLang="en-US" sz="1350" dirty="0"/>
          </a:p>
        </p:txBody>
      </p:sp>
      <p:sp>
        <p:nvSpPr>
          <p:cNvPr id="40" name="타원 39"/>
          <p:cNvSpPr/>
          <p:nvPr/>
        </p:nvSpPr>
        <p:spPr>
          <a:xfrm>
            <a:off x="4964213" y="3527945"/>
            <a:ext cx="458931" cy="421721"/>
          </a:xfrm>
          <a:prstGeom prst="ellipse">
            <a:avLst/>
          </a:prstGeom>
          <a:solidFill>
            <a:srgbClr val="B686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1</a:t>
            </a:r>
            <a:endParaRPr lang="ko-KR" altLang="en-US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5496190" y="1639070"/>
            <a:ext cx="1403823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106,012 </a:t>
            </a:r>
            <a:r>
              <a:rPr lang="ko-KR" altLang="en-US" sz="1200" dirty="0"/>
              <a:t>명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19991" y="2137047"/>
            <a:ext cx="2641765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635,827 </a:t>
            </a:r>
            <a:r>
              <a:rPr lang="ko-KR" altLang="en-US" sz="1200" dirty="0"/>
              <a:t>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16032" y="2618411"/>
            <a:ext cx="1972277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348,980 </a:t>
            </a:r>
            <a:r>
              <a:rPr lang="ko-KR" altLang="en-US" sz="1200" dirty="0"/>
              <a:t>명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25177" y="3093319"/>
            <a:ext cx="1403823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2,467 </a:t>
            </a:r>
            <a:r>
              <a:rPr lang="ko-KR" altLang="en-US" sz="1200" dirty="0"/>
              <a:t>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541665" y="3615718"/>
            <a:ext cx="944894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459 </a:t>
            </a:r>
            <a:r>
              <a:rPr lang="ko-KR" altLang="en-US" sz="1200" dirty="0"/>
              <a:t>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7162" y="5189597"/>
            <a:ext cx="1251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4</a:t>
            </a:r>
            <a:endParaRPr lang="ko-KR" altLang="en-US" sz="4800" dirty="0"/>
          </a:p>
        </p:txBody>
      </p:sp>
      <p:sp>
        <p:nvSpPr>
          <p:cNvPr id="64" name="TextBox 63"/>
          <p:cNvSpPr txBox="1"/>
          <p:nvPr/>
        </p:nvSpPr>
        <p:spPr>
          <a:xfrm>
            <a:off x="2281854" y="5189596"/>
            <a:ext cx="1251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4.2</a:t>
            </a:r>
            <a:endParaRPr lang="ko-KR" altLang="en-US" sz="4800" dirty="0"/>
          </a:p>
        </p:txBody>
      </p:sp>
      <p:sp>
        <p:nvSpPr>
          <p:cNvPr id="14" name="TextBox 13"/>
          <p:cNvSpPr txBox="1"/>
          <p:nvPr/>
        </p:nvSpPr>
        <p:spPr>
          <a:xfrm>
            <a:off x="571683" y="5000346"/>
            <a:ext cx="1278628" cy="3000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b="1" dirty="0">
                <a:solidFill>
                  <a:schemeClr val="bg1"/>
                </a:solidFill>
              </a:rPr>
              <a:t>내 평점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1129" y="4079744"/>
            <a:ext cx="4026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dirty="0"/>
              <a:t>작품 </a:t>
            </a:r>
            <a:r>
              <a:rPr lang="en-US" altLang="ko-KR" sz="3300" b="1" dirty="0"/>
              <a:t>: &lt; GTA 5 &gt;</a:t>
            </a:r>
          </a:p>
          <a:p>
            <a:r>
              <a:rPr lang="ko-KR" altLang="en-US" sz="1500" b="1" dirty="0"/>
              <a:t>제작사 </a:t>
            </a:r>
            <a:r>
              <a:rPr lang="en-US" altLang="ko-KR" sz="1500" b="1" dirty="0"/>
              <a:t>: </a:t>
            </a:r>
            <a:r>
              <a:rPr lang="en-US" altLang="ko-KR" sz="1500" b="1" dirty="0" err="1"/>
              <a:t>Rockstar</a:t>
            </a:r>
            <a:r>
              <a:rPr lang="en-US" altLang="ko-KR" sz="1500" b="1" dirty="0"/>
              <a:t> Games</a:t>
            </a:r>
            <a:endParaRPr lang="ko-KR" altLang="en-US" sz="15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905176" y="1618491"/>
            <a:ext cx="11746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( 4 </a:t>
            </a:r>
            <a:r>
              <a:rPr lang="ko-KR" altLang="en-US" sz="1350" dirty="0"/>
              <a:t>명 </a:t>
            </a:r>
            <a:r>
              <a:rPr lang="en-US" altLang="ko-KR" sz="1350" dirty="0"/>
              <a:t>)</a:t>
            </a:r>
            <a:endParaRPr lang="ko-KR" altLang="en-US" sz="1350" dirty="0"/>
          </a:p>
        </p:txBody>
      </p:sp>
      <p:sp>
        <p:nvSpPr>
          <p:cNvPr id="69" name="TextBox 68"/>
          <p:cNvSpPr txBox="1"/>
          <p:nvPr/>
        </p:nvSpPr>
        <p:spPr>
          <a:xfrm>
            <a:off x="8234380" y="2129992"/>
            <a:ext cx="11746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( 8 </a:t>
            </a:r>
            <a:r>
              <a:rPr lang="ko-KR" altLang="en-US" sz="1350" dirty="0"/>
              <a:t>명 </a:t>
            </a:r>
            <a:r>
              <a:rPr lang="en-US" altLang="ko-KR" sz="1350" dirty="0"/>
              <a:t>)</a:t>
            </a:r>
            <a:endParaRPr lang="ko-KR" altLang="en-US" sz="1350" dirty="0"/>
          </a:p>
        </p:txBody>
      </p:sp>
      <p:sp>
        <p:nvSpPr>
          <p:cNvPr id="70" name="TextBox 69"/>
          <p:cNvSpPr txBox="1"/>
          <p:nvPr/>
        </p:nvSpPr>
        <p:spPr>
          <a:xfrm>
            <a:off x="7719897" y="2585559"/>
            <a:ext cx="11746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( 3 </a:t>
            </a:r>
            <a:r>
              <a:rPr lang="ko-KR" altLang="en-US" sz="1350" dirty="0"/>
              <a:t>명 </a:t>
            </a:r>
            <a:r>
              <a:rPr lang="en-US" altLang="ko-KR" sz="1350" dirty="0"/>
              <a:t>)</a:t>
            </a:r>
            <a:endParaRPr lang="ko-KR" altLang="en-US" sz="1350" dirty="0"/>
          </a:p>
        </p:txBody>
      </p:sp>
      <p:sp>
        <p:nvSpPr>
          <p:cNvPr id="73" name="TextBox 72"/>
          <p:cNvSpPr txBox="1"/>
          <p:nvPr/>
        </p:nvSpPr>
        <p:spPr>
          <a:xfrm>
            <a:off x="7017645" y="3074972"/>
            <a:ext cx="11746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( 2 </a:t>
            </a:r>
            <a:r>
              <a:rPr lang="ko-KR" altLang="en-US" sz="1350" dirty="0"/>
              <a:t>명 </a:t>
            </a:r>
            <a:r>
              <a:rPr lang="en-US" altLang="ko-KR" sz="1350" dirty="0"/>
              <a:t>)</a:t>
            </a:r>
            <a:endParaRPr lang="ko-KR" altLang="en-US" sz="1350" dirty="0"/>
          </a:p>
        </p:txBody>
      </p:sp>
      <p:sp>
        <p:nvSpPr>
          <p:cNvPr id="74" name="TextBox 73"/>
          <p:cNvSpPr txBox="1"/>
          <p:nvPr/>
        </p:nvSpPr>
        <p:spPr>
          <a:xfrm>
            <a:off x="6599253" y="3580814"/>
            <a:ext cx="11746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( 0 </a:t>
            </a:r>
            <a:r>
              <a:rPr lang="ko-KR" altLang="en-US" sz="1350" dirty="0"/>
              <a:t>명 </a:t>
            </a:r>
            <a:r>
              <a:rPr lang="en-US" altLang="ko-KR" sz="1350" dirty="0"/>
              <a:t>)</a:t>
            </a:r>
            <a:endParaRPr lang="ko-KR" altLang="en-US" sz="1350" dirty="0"/>
          </a:p>
        </p:txBody>
      </p:sp>
      <p:sp>
        <p:nvSpPr>
          <p:cNvPr id="75" name="직사각형 74"/>
          <p:cNvSpPr/>
          <p:nvPr/>
        </p:nvSpPr>
        <p:spPr>
          <a:xfrm>
            <a:off x="8392970" y="1475558"/>
            <a:ext cx="386919" cy="37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x</a:t>
            </a:r>
            <a:endParaRPr lang="ko-KR" altLang="en-US" sz="1500" dirty="0"/>
          </a:p>
        </p:txBody>
      </p:sp>
      <p:sp>
        <p:nvSpPr>
          <p:cNvPr id="44" name="TextBox 43"/>
          <p:cNvSpPr txBox="1"/>
          <p:nvPr/>
        </p:nvSpPr>
        <p:spPr>
          <a:xfrm>
            <a:off x="2256514" y="5004617"/>
            <a:ext cx="1226260" cy="3000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b="1" dirty="0">
                <a:solidFill>
                  <a:schemeClr val="bg1"/>
                </a:solidFill>
              </a:rPr>
              <a:t>전체 평점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4999598" y="4634203"/>
            <a:ext cx="3081815" cy="1366547"/>
            <a:chOff x="6666130" y="4396111"/>
            <a:chExt cx="4103641" cy="1822063"/>
          </a:xfrm>
        </p:grpSpPr>
        <p:sp>
          <p:nvSpPr>
            <p:cNvPr id="45" name="직사각형 44"/>
            <p:cNvSpPr/>
            <p:nvPr/>
          </p:nvSpPr>
          <p:spPr>
            <a:xfrm>
              <a:off x="6676591" y="4400233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/>
                <a:t>잔인한 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961947" y="4396111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/>
                <a:t>액션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666130" y="5042769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err="1"/>
                <a:t>어드벤쳐</a:t>
              </a:r>
              <a:r>
                <a:rPr lang="ko-KR" altLang="en-US" sz="1500" b="1" dirty="0"/>
                <a:t> 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959775" y="5042769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/>
                <a:t>범죄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76591" y="571654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/>
                <a:t>TPS</a:t>
              </a:r>
              <a:endParaRPr lang="ko-KR" altLang="en-US" sz="1500" b="1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959775" y="571654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/>
                <a:t>슈팅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8134480" y="4517143"/>
              <a:ext cx="592438" cy="466278"/>
              <a:chOff x="8134480" y="4517143"/>
              <a:chExt cx="592438" cy="466278"/>
            </a:xfrm>
          </p:grpSpPr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8134480" y="4517143"/>
                <a:ext cx="275320" cy="275320"/>
              </a:xfrm>
              <a:prstGeom prst="rect">
                <a:avLst/>
              </a:prstGeom>
            </p:spPr>
          </p:pic>
          <p:sp>
            <p:nvSpPr>
              <p:cNvPr id="26" name="오른쪽 화살표 25"/>
              <p:cNvSpPr/>
              <p:nvPr/>
            </p:nvSpPr>
            <p:spPr>
              <a:xfrm rot="13381923">
                <a:off x="8255679" y="4729198"/>
                <a:ext cx="471239" cy="254223"/>
              </a:xfrm>
              <a:prstGeom prst="rightArrow">
                <a:avLst>
                  <a:gd name="adj1" fmla="val 50000"/>
                  <a:gd name="adj2" fmla="val 7994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b="1"/>
              </a:p>
            </p:txBody>
          </p:sp>
        </p:grpSp>
      </p:grpSp>
      <p:sp>
        <p:nvSpPr>
          <p:cNvPr id="56" name="직사각형 55"/>
          <p:cNvSpPr/>
          <p:nvPr/>
        </p:nvSpPr>
        <p:spPr>
          <a:xfrm>
            <a:off x="4999597" y="4200479"/>
            <a:ext cx="2315603" cy="376221"/>
          </a:xfrm>
          <a:prstGeom prst="rect">
            <a:avLst/>
          </a:prstGeom>
          <a:solidFill>
            <a:srgbClr val="182D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i="1" dirty="0"/>
              <a:t>태그 추가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393782" y="4200479"/>
            <a:ext cx="686000" cy="375024"/>
          </a:xfrm>
          <a:prstGeom prst="rect">
            <a:avLst/>
          </a:prstGeom>
          <a:solidFill>
            <a:srgbClr val="1E32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1102197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905001" y="1771759"/>
            <a:ext cx="1931024" cy="404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직사각형 12"/>
          <p:cNvSpPr/>
          <p:nvPr/>
        </p:nvSpPr>
        <p:spPr>
          <a:xfrm>
            <a:off x="0" y="861071"/>
            <a:ext cx="9144000" cy="51435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직사각형 5"/>
          <p:cNvSpPr/>
          <p:nvPr/>
        </p:nvSpPr>
        <p:spPr>
          <a:xfrm>
            <a:off x="0" y="857251"/>
            <a:ext cx="9144000" cy="428624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71438" y="910828"/>
            <a:ext cx="31646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sz="13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872413" y="933062"/>
            <a:ext cx="276999" cy="2769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8213706" y="954493"/>
            <a:ext cx="830282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28858" y="857251"/>
            <a:ext cx="1110343" cy="42862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7143023" y="954493"/>
            <a:ext cx="5620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solidFill>
                  <a:schemeClr val="bg1"/>
                </a:solidFill>
              </a:rPr>
              <a:t>Click!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78794" y="1277770"/>
            <a:ext cx="5772149" cy="4707245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4" name="TextBox 53"/>
          <p:cNvSpPr txBox="1"/>
          <p:nvPr/>
        </p:nvSpPr>
        <p:spPr>
          <a:xfrm>
            <a:off x="1778794" y="1285874"/>
            <a:ext cx="23142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50" b="1" spc="-113" dirty="0">
                <a:solidFill>
                  <a:schemeClr val="bg1">
                    <a:lumMod val="85000"/>
                  </a:schemeClr>
                </a:solidFill>
              </a:rPr>
              <a:t>내가 평가한 게임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439589" y="2118072"/>
            <a:ext cx="4450556" cy="3742219"/>
            <a:chOff x="3128962" y="1364621"/>
            <a:chExt cx="5934075" cy="4989625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8962" y="1364621"/>
              <a:ext cx="5934075" cy="4705350"/>
            </a:xfrm>
            <a:prstGeom prst="rect">
              <a:avLst/>
            </a:prstGeom>
          </p:spPr>
        </p:pic>
        <p:grpSp>
          <p:nvGrpSpPr>
            <p:cNvPr id="4" name="그룹 3"/>
            <p:cNvGrpSpPr/>
            <p:nvPr/>
          </p:nvGrpSpPr>
          <p:grpSpPr>
            <a:xfrm>
              <a:off x="3327923" y="1977978"/>
              <a:ext cx="5491173" cy="4376268"/>
              <a:chOff x="3327923" y="1977978"/>
              <a:chExt cx="5491173" cy="4376268"/>
            </a:xfrm>
          </p:grpSpPr>
          <p:grpSp>
            <p:nvGrpSpPr>
              <p:cNvPr id="255" name="그룹 254"/>
              <p:cNvGrpSpPr/>
              <p:nvPr/>
            </p:nvGrpSpPr>
            <p:grpSpPr>
              <a:xfrm>
                <a:off x="3343495" y="2011230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56" name="타원 255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57" name="타원 256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58" name="타원 257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59" name="타원 258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60" name="타원 259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grpSp>
            <p:nvGrpSpPr>
              <p:cNvPr id="261" name="그룹 260"/>
              <p:cNvGrpSpPr/>
              <p:nvPr/>
            </p:nvGrpSpPr>
            <p:grpSpPr>
              <a:xfrm>
                <a:off x="3343495" y="2992377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62" name="타원 261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63" name="타원 262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64" name="타원 263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65" name="타원 264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66" name="타원 265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grpSp>
            <p:nvGrpSpPr>
              <p:cNvPr id="267" name="그룹 266"/>
              <p:cNvGrpSpPr/>
              <p:nvPr/>
            </p:nvGrpSpPr>
            <p:grpSpPr>
              <a:xfrm>
                <a:off x="3343495" y="3996357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68" name="타원 267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69" name="타원 268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70" name="타원 269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71" name="타원 270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72" name="타원 271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grpSp>
            <p:nvGrpSpPr>
              <p:cNvPr id="273" name="그룹 272"/>
              <p:cNvGrpSpPr/>
              <p:nvPr/>
            </p:nvGrpSpPr>
            <p:grpSpPr>
              <a:xfrm>
                <a:off x="3343495" y="5000337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74" name="타원 273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75" name="타원 274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76" name="타원 275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77" name="타원 276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78" name="타원 277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grpSp>
            <p:nvGrpSpPr>
              <p:cNvPr id="279" name="그룹 278"/>
              <p:cNvGrpSpPr/>
              <p:nvPr/>
            </p:nvGrpSpPr>
            <p:grpSpPr>
              <a:xfrm>
                <a:off x="5326503" y="1977978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80" name="타원 279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81" name="타원 280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82" name="타원 281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83" name="타원 282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84" name="타원 283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grpSp>
            <p:nvGrpSpPr>
              <p:cNvPr id="285" name="그룹 284"/>
              <p:cNvGrpSpPr/>
              <p:nvPr/>
            </p:nvGrpSpPr>
            <p:grpSpPr>
              <a:xfrm>
                <a:off x="5326503" y="2975751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86" name="타원 285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87" name="타원 286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88" name="타원 287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89" name="타원 288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90" name="타원 289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grpSp>
            <p:nvGrpSpPr>
              <p:cNvPr id="291" name="그룹 290"/>
              <p:cNvGrpSpPr/>
              <p:nvPr/>
            </p:nvGrpSpPr>
            <p:grpSpPr>
              <a:xfrm>
                <a:off x="5334816" y="4000251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92" name="타원 291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93" name="타원 292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94" name="타원 293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95" name="타원 294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96" name="타원 295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grpSp>
            <p:nvGrpSpPr>
              <p:cNvPr id="297" name="그룹 296"/>
              <p:cNvGrpSpPr/>
              <p:nvPr/>
            </p:nvGrpSpPr>
            <p:grpSpPr>
              <a:xfrm>
                <a:off x="5326503" y="4985408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98" name="타원 297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99" name="타원 298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00" name="타원 299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01" name="타원 300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02" name="타원 301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grpSp>
            <p:nvGrpSpPr>
              <p:cNvPr id="303" name="그룹 302"/>
              <p:cNvGrpSpPr/>
              <p:nvPr/>
            </p:nvGrpSpPr>
            <p:grpSpPr>
              <a:xfrm>
                <a:off x="7359160" y="1986291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04" name="타원 303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05" name="타원 304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06" name="타원 305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07" name="타원 306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08" name="타원 307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grpSp>
            <p:nvGrpSpPr>
              <p:cNvPr id="309" name="그룹 308"/>
              <p:cNvGrpSpPr/>
              <p:nvPr/>
            </p:nvGrpSpPr>
            <p:grpSpPr>
              <a:xfrm>
                <a:off x="7359160" y="3000691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10" name="타원 309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11" name="타원 310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12" name="타원 311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13" name="타원 312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14" name="타원 313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grpSp>
            <p:nvGrpSpPr>
              <p:cNvPr id="315" name="그룹 314"/>
              <p:cNvGrpSpPr/>
              <p:nvPr/>
            </p:nvGrpSpPr>
            <p:grpSpPr>
              <a:xfrm>
                <a:off x="7359160" y="3996352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16" name="타원 315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17" name="타원 316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18" name="타원 317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19" name="타원 318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20" name="타원 319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grpSp>
            <p:nvGrpSpPr>
              <p:cNvPr id="321" name="그룹 320"/>
              <p:cNvGrpSpPr/>
              <p:nvPr/>
            </p:nvGrpSpPr>
            <p:grpSpPr>
              <a:xfrm>
                <a:off x="7359160" y="4985573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22" name="타원 321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23" name="타원 322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24" name="타원 323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25" name="타원 324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26" name="타원 325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grpSp>
            <p:nvGrpSpPr>
              <p:cNvPr id="327" name="그룹 326"/>
              <p:cNvGrpSpPr/>
              <p:nvPr/>
            </p:nvGrpSpPr>
            <p:grpSpPr>
              <a:xfrm>
                <a:off x="3327923" y="6111169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28" name="타원 327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29" name="타원 328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30" name="타원 329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31" name="타원 330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32" name="타원 331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grpSp>
            <p:nvGrpSpPr>
              <p:cNvPr id="333" name="그룹 332"/>
              <p:cNvGrpSpPr/>
              <p:nvPr/>
            </p:nvGrpSpPr>
            <p:grpSpPr>
              <a:xfrm>
                <a:off x="5310931" y="6096240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34" name="타원 333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35" name="타원 334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36" name="타원 335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37" name="타원 336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38" name="타원 337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grpSp>
            <p:nvGrpSpPr>
              <p:cNvPr id="339" name="그룹 338"/>
              <p:cNvGrpSpPr/>
              <p:nvPr/>
            </p:nvGrpSpPr>
            <p:grpSpPr>
              <a:xfrm>
                <a:off x="7343588" y="6096405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40" name="타원 339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41" name="타원 340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42" name="타원 341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43" name="타원 342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44" name="타원 343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</p:grpSp>
      </p:grpSp>
      <p:sp>
        <p:nvSpPr>
          <p:cNvPr id="12" name="TextBox 11"/>
          <p:cNvSpPr txBox="1"/>
          <p:nvPr/>
        </p:nvSpPr>
        <p:spPr>
          <a:xfrm>
            <a:off x="1778794" y="1709413"/>
            <a:ext cx="577214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50" b="1" spc="-113" dirty="0">
                <a:solidFill>
                  <a:schemeClr val="bg1">
                    <a:lumMod val="85000"/>
                  </a:schemeClr>
                </a:solidFill>
              </a:rPr>
              <a:t>총 </a:t>
            </a:r>
            <a:r>
              <a:rPr lang="en-US" altLang="ko-KR" sz="2250" b="1" spc="-113" dirty="0">
                <a:solidFill>
                  <a:schemeClr val="bg1">
                    <a:lumMod val="85000"/>
                  </a:schemeClr>
                </a:solidFill>
              </a:rPr>
              <a:t>127</a:t>
            </a:r>
            <a:r>
              <a:rPr lang="ko-KR" altLang="en-US" sz="2250" b="1" spc="-113" dirty="0">
                <a:solidFill>
                  <a:schemeClr val="bg1">
                    <a:lumMod val="85000"/>
                  </a:schemeClr>
                </a:solidFill>
              </a:rPr>
              <a:t>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253654" y="1285874"/>
            <a:ext cx="1585547" cy="4154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내가 평가한 게임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7253655" y="1701373"/>
            <a:ext cx="1580228" cy="4154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회원정보 수정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7253655" y="2103730"/>
            <a:ext cx="1580228" cy="4154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회원정보 삭제</a:t>
            </a:r>
          </a:p>
        </p:txBody>
      </p:sp>
    </p:spTree>
    <p:extLst>
      <p:ext uri="{BB962C8B-B14F-4D97-AF65-F5344CB8AC3E}">
        <p14:creationId xmlns:p14="http://schemas.microsoft.com/office/powerpoint/2010/main" val="443766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841514"/>
            <a:ext cx="9144000" cy="51435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직사각형 1"/>
          <p:cNvSpPr/>
          <p:nvPr/>
        </p:nvSpPr>
        <p:spPr>
          <a:xfrm>
            <a:off x="1743508" y="1241405"/>
            <a:ext cx="4318079" cy="4743610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0" y="857251"/>
            <a:ext cx="9144000" cy="428624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71438" y="910828"/>
            <a:ext cx="31646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sz="13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872413" y="933062"/>
            <a:ext cx="276999" cy="2769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8213706" y="954493"/>
            <a:ext cx="830282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78794" y="1285874"/>
            <a:ext cx="577214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50" b="1" spc="-113" dirty="0">
                <a:solidFill>
                  <a:schemeClr val="bg1">
                    <a:lumMod val="85000"/>
                  </a:schemeClr>
                </a:solidFill>
              </a:rPr>
              <a:t>회원정보 수정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78794" y="1716501"/>
            <a:ext cx="3958070" cy="748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2440369" y="2140564"/>
            <a:ext cx="6104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pc="-113" dirty="0">
                <a:solidFill>
                  <a:schemeClr val="bg1">
                    <a:lumMod val="85000"/>
                  </a:schemeClr>
                </a:solidFill>
              </a:rPr>
              <a:t> 이름 </a:t>
            </a:r>
            <a:r>
              <a:rPr lang="en-US" altLang="ko-KR" sz="1500" b="1" spc="-113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1500" b="1" spc="-113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86100" y="2140564"/>
            <a:ext cx="1349478" cy="3000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083090" y="2595413"/>
            <a:ext cx="1349478" cy="300083"/>
          </a:xfrm>
          <a:prstGeom prst="rect">
            <a:avLst/>
          </a:prstGeom>
          <a:noFill/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gildong123</a:t>
            </a:r>
            <a:endParaRPr lang="ko-KR" altLang="en-US" sz="1350" dirty="0"/>
          </a:p>
        </p:txBody>
      </p:sp>
      <p:sp>
        <p:nvSpPr>
          <p:cNvPr id="48" name="직사각형 47"/>
          <p:cNvSpPr/>
          <p:nvPr/>
        </p:nvSpPr>
        <p:spPr>
          <a:xfrm>
            <a:off x="3083090" y="2984593"/>
            <a:ext cx="1349478" cy="3000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******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07623" y="3395276"/>
            <a:ext cx="9754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pc="-113" dirty="0">
                <a:solidFill>
                  <a:schemeClr val="bg1">
                    <a:lumMod val="85000"/>
                  </a:schemeClr>
                </a:solidFill>
              </a:rPr>
              <a:t>생년월일 </a:t>
            </a:r>
            <a:r>
              <a:rPr lang="en-US" altLang="ko-KR" sz="1500" b="1" spc="-113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1500" b="1" spc="-113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083090" y="3409992"/>
            <a:ext cx="1349478" cy="3000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20141112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30209" y="2608326"/>
            <a:ext cx="499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pc="-113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500" b="1" spc="-113" dirty="0">
                <a:solidFill>
                  <a:schemeClr val="bg1">
                    <a:lumMod val="85000"/>
                  </a:schemeClr>
                </a:solidFill>
              </a:rPr>
              <a:t>ID</a:t>
            </a:r>
            <a:r>
              <a:rPr lang="ko-KR" altLang="en-US" sz="1500" b="1" spc="-113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500" b="1" spc="-113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1500" b="1" spc="-113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437359" y="2959064"/>
            <a:ext cx="6104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500" b="1" spc="-113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500" b="1" spc="-113" dirty="0">
                <a:solidFill>
                  <a:schemeClr val="bg1">
                    <a:lumMod val="85000"/>
                  </a:schemeClr>
                </a:solidFill>
              </a:rPr>
              <a:t>PW</a:t>
            </a:r>
            <a:r>
              <a:rPr lang="ko-KR" altLang="en-US" sz="1500" b="1" spc="-113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500" b="1" spc="-113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1500" b="1" spc="-113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681401" y="4267348"/>
            <a:ext cx="1011842" cy="27325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/>
              <a:t>facebook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연동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863077" y="4266617"/>
            <a:ext cx="914248" cy="27325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수정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28858" y="857251"/>
            <a:ext cx="1110343" cy="42862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TextBox 22"/>
          <p:cNvSpPr txBox="1"/>
          <p:nvPr/>
        </p:nvSpPr>
        <p:spPr>
          <a:xfrm>
            <a:off x="7143023" y="954493"/>
            <a:ext cx="5620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solidFill>
                  <a:schemeClr val="bg1"/>
                </a:solidFill>
              </a:rPr>
              <a:t>Click!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53654" y="1285874"/>
            <a:ext cx="1585547" cy="4154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내가 평가한 게임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253655" y="1701373"/>
            <a:ext cx="1580228" cy="4154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회원정보 수정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243263" y="2129997"/>
            <a:ext cx="1585547" cy="4154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회원정보 삭제</a:t>
            </a:r>
          </a:p>
        </p:txBody>
      </p:sp>
    </p:spTree>
    <p:extLst>
      <p:ext uri="{BB962C8B-B14F-4D97-AF65-F5344CB8AC3E}">
        <p14:creationId xmlns:p14="http://schemas.microsoft.com/office/powerpoint/2010/main" val="1181150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841514"/>
            <a:ext cx="9144000" cy="51435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직사각형 1"/>
          <p:cNvSpPr/>
          <p:nvPr/>
        </p:nvSpPr>
        <p:spPr>
          <a:xfrm>
            <a:off x="1743508" y="1241405"/>
            <a:ext cx="4318079" cy="4743610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0" y="857251"/>
            <a:ext cx="9144000" cy="428624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71438" y="910828"/>
            <a:ext cx="31646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sz="13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872413" y="933062"/>
            <a:ext cx="276999" cy="2769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8213706" y="954493"/>
            <a:ext cx="830282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78794" y="1285874"/>
            <a:ext cx="577214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50" b="1" spc="-113" dirty="0">
                <a:solidFill>
                  <a:schemeClr val="bg1">
                    <a:lumMod val="85000"/>
                  </a:schemeClr>
                </a:solidFill>
              </a:rPr>
              <a:t>회원정보 삭제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78794" y="1716501"/>
            <a:ext cx="3958070" cy="748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7" name="직사각형 46"/>
          <p:cNvSpPr/>
          <p:nvPr/>
        </p:nvSpPr>
        <p:spPr>
          <a:xfrm>
            <a:off x="3249338" y="2179070"/>
            <a:ext cx="1349478" cy="300083"/>
          </a:xfrm>
          <a:prstGeom prst="rect">
            <a:avLst/>
          </a:prstGeom>
          <a:noFill/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gldong123</a:t>
            </a:r>
            <a:endParaRPr lang="ko-KR" altLang="en-US" sz="1350" dirty="0"/>
          </a:p>
        </p:txBody>
      </p:sp>
      <p:sp>
        <p:nvSpPr>
          <p:cNvPr id="48" name="직사각형 47"/>
          <p:cNvSpPr/>
          <p:nvPr/>
        </p:nvSpPr>
        <p:spPr>
          <a:xfrm>
            <a:off x="3249338" y="2608052"/>
            <a:ext cx="1349478" cy="3000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******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73872" y="3009405"/>
            <a:ext cx="9754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pc="-113" dirty="0">
                <a:solidFill>
                  <a:schemeClr val="bg1">
                    <a:lumMod val="85000"/>
                  </a:schemeClr>
                </a:solidFill>
              </a:rPr>
              <a:t>생년월일 </a:t>
            </a:r>
            <a:r>
              <a:rPr lang="en-US" altLang="ko-KR" sz="1500" b="1" spc="-113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1500" b="1" spc="-113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249338" y="3024121"/>
            <a:ext cx="1349478" cy="3000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20141112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96458" y="2191983"/>
            <a:ext cx="499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pc="-113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500" b="1" spc="-113" dirty="0">
                <a:solidFill>
                  <a:schemeClr val="bg1">
                    <a:lumMod val="85000"/>
                  </a:schemeClr>
                </a:solidFill>
              </a:rPr>
              <a:t>ID</a:t>
            </a:r>
            <a:r>
              <a:rPr lang="ko-KR" altLang="en-US" sz="1500" b="1" spc="-113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500" b="1" spc="-113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1500" b="1" spc="-113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03608" y="2582523"/>
            <a:ext cx="6104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500" b="1" spc="-113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500" b="1" spc="-113" dirty="0">
                <a:solidFill>
                  <a:schemeClr val="bg1">
                    <a:lumMod val="85000"/>
                  </a:schemeClr>
                </a:solidFill>
              </a:rPr>
              <a:t>PW</a:t>
            </a:r>
            <a:r>
              <a:rPr lang="ko-KR" altLang="en-US" sz="1500" b="1" spc="-113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500" b="1" spc="-113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1500" b="1" spc="-113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003544" y="3748723"/>
            <a:ext cx="980649" cy="27888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탈퇴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28858" y="857251"/>
            <a:ext cx="1110343" cy="42862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TextBox 22"/>
          <p:cNvSpPr txBox="1"/>
          <p:nvPr/>
        </p:nvSpPr>
        <p:spPr>
          <a:xfrm>
            <a:off x="7143023" y="954493"/>
            <a:ext cx="5620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solidFill>
                  <a:schemeClr val="bg1"/>
                </a:solidFill>
              </a:rPr>
              <a:t>Click!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53654" y="1285874"/>
            <a:ext cx="1585547" cy="4154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내가 평가한 게임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256314" y="2127056"/>
            <a:ext cx="1580228" cy="4154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회원정보 삭제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253654" y="1701373"/>
            <a:ext cx="1585547" cy="4154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회원정보 수정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908829" y="3748723"/>
            <a:ext cx="980649" cy="27888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1089395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841514"/>
            <a:ext cx="9144000" cy="51435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직사각형 1"/>
          <p:cNvSpPr/>
          <p:nvPr/>
        </p:nvSpPr>
        <p:spPr>
          <a:xfrm>
            <a:off x="1743508" y="1241405"/>
            <a:ext cx="4318079" cy="4743610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0" y="857251"/>
            <a:ext cx="9144000" cy="428624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71438" y="910828"/>
            <a:ext cx="31646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sz="13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872413" y="933062"/>
            <a:ext cx="276999" cy="2769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8213706" y="954493"/>
            <a:ext cx="830282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78794" y="1285874"/>
            <a:ext cx="577214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50" b="1" spc="-113" dirty="0">
                <a:solidFill>
                  <a:schemeClr val="bg1">
                    <a:lumMod val="85000"/>
                  </a:schemeClr>
                </a:solidFill>
              </a:rPr>
              <a:t>회원정보 삭제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78794" y="1716501"/>
            <a:ext cx="3958070" cy="748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7" name="직사각형 46"/>
          <p:cNvSpPr/>
          <p:nvPr/>
        </p:nvSpPr>
        <p:spPr>
          <a:xfrm>
            <a:off x="3249338" y="2179070"/>
            <a:ext cx="1349478" cy="300083"/>
          </a:xfrm>
          <a:prstGeom prst="rect">
            <a:avLst/>
          </a:prstGeom>
          <a:noFill/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gldong123</a:t>
            </a:r>
            <a:endParaRPr lang="ko-KR" altLang="en-US" sz="1350" dirty="0"/>
          </a:p>
        </p:txBody>
      </p:sp>
      <p:sp>
        <p:nvSpPr>
          <p:cNvPr id="48" name="직사각형 47"/>
          <p:cNvSpPr/>
          <p:nvPr/>
        </p:nvSpPr>
        <p:spPr>
          <a:xfrm>
            <a:off x="3249338" y="2608052"/>
            <a:ext cx="1349478" cy="3000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******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73872" y="3009405"/>
            <a:ext cx="9754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pc="-113" dirty="0">
                <a:solidFill>
                  <a:schemeClr val="bg1">
                    <a:lumMod val="85000"/>
                  </a:schemeClr>
                </a:solidFill>
              </a:rPr>
              <a:t>생년월일 </a:t>
            </a:r>
            <a:r>
              <a:rPr lang="en-US" altLang="ko-KR" sz="1500" b="1" spc="-113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1500" b="1" spc="-113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249338" y="3024121"/>
            <a:ext cx="1349478" cy="3000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20141112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96458" y="2191983"/>
            <a:ext cx="499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pc="-113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500" b="1" spc="-113" dirty="0">
                <a:solidFill>
                  <a:schemeClr val="bg1">
                    <a:lumMod val="85000"/>
                  </a:schemeClr>
                </a:solidFill>
              </a:rPr>
              <a:t>ID</a:t>
            </a:r>
            <a:r>
              <a:rPr lang="ko-KR" altLang="en-US" sz="1500" b="1" spc="-113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500" b="1" spc="-113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1500" b="1" spc="-113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03608" y="2582523"/>
            <a:ext cx="6104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500" b="1" spc="-113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500" b="1" spc="-113" dirty="0">
                <a:solidFill>
                  <a:schemeClr val="bg1">
                    <a:lumMod val="85000"/>
                  </a:schemeClr>
                </a:solidFill>
              </a:rPr>
              <a:t>PW</a:t>
            </a:r>
            <a:r>
              <a:rPr lang="ko-KR" altLang="en-US" sz="1500" b="1" spc="-113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500" b="1" spc="-113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1500" b="1" spc="-113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236119" y="3757985"/>
            <a:ext cx="1362698" cy="27888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탈퇴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28858" y="857251"/>
            <a:ext cx="1110343" cy="42862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TextBox 22"/>
          <p:cNvSpPr txBox="1"/>
          <p:nvPr/>
        </p:nvSpPr>
        <p:spPr>
          <a:xfrm>
            <a:off x="7143023" y="954493"/>
            <a:ext cx="5620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solidFill>
                  <a:schemeClr val="bg1"/>
                </a:solidFill>
              </a:rPr>
              <a:t>Click!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53654" y="1285874"/>
            <a:ext cx="1585547" cy="4154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내가 평가한 게임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256314" y="2127056"/>
            <a:ext cx="1580228" cy="4154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/>
              <a:t>회원정보 삭제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253654" y="1701373"/>
            <a:ext cx="1585547" cy="4154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회원정보 수정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0" y="803676"/>
            <a:ext cx="9144000" cy="5143500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8" name="직사각형 27"/>
          <p:cNvSpPr/>
          <p:nvPr/>
        </p:nvSpPr>
        <p:spPr>
          <a:xfrm>
            <a:off x="71439" y="2386516"/>
            <a:ext cx="9072562" cy="1545861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0" name="TextBox 29"/>
          <p:cNvSpPr txBox="1"/>
          <p:nvPr/>
        </p:nvSpPr>
        <p:spPr>
          <a:xfrm>
            <a:off x="3655460" y="2824353"/>
            <a:ext cx="33815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pc="-113" dirty="0">
                <a:solidFill>
                  <a:schemeClr val="bg1">
                    <a:lumMod val="85000"/>
                  </a:schemeClr>
                </a:solidFill>
              </a:rPr>
              <a:t>탈퇴 하시겠습니까</a:t>
            </a:r>
            <a:r>
              <a:rPr lang="en-US" altLang="ko-KR" sz="1500" b="1" spc="-113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1500" b="1" spc="-113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72000" y="3338921"/>
            <a:ext cx="1362698" cy="27888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탈퇴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010575" y="3332800"/>
            <a:ext cx="1362698" cy="27888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1573781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2592288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개발 일정</a:t>
            </a:r>
            <a:b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029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5886" y="67020"/>
            <a:ext cx="8917627" cy="1355787"/>
          </a:xfrm>
          <a:prstGeom prst="rect">
            <a:avLst/>
          </a:prstGeom>
          <a:solidFill>
            <a:srgbClr val="F37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89959"/>
              </p:ext>
            </p:extLst>
          </p:nvPr>
        </p:nvGraphicFramePr>
        <p:xfrm>
          <a:off x="126519" y="1479891"/>
          <a:ext cx="8906996" cy="513029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1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33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3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90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533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90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5336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411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Sun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03429" marR="103429" marT="51716" marB="517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Mon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03429" marR="103429" marT="51716" marB="517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Tue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03429" marR="103429" marT="51716" marB="517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Wed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03429" marR="103429" marT="51716" marB="517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Thu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03429" marR="103429" marT="51716" marB="517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Fri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03429" marR="103429" marT="51716" marB="517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Sat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03429" marR="103429" marT="51716" marB="517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063">
                <a:tc>
                  <a:txBody>
                    <a:bodyPr/>
                    <a:lstStyle/>
                    <a:p>
                      <a:pPr algn="l" latinLnBrk="1"/>
                      <a:endParaRPr lang="ko-KR" altLang="en-US" sz="1500" b="1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193" marR="76193" marT="34171" marB="3417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4171" marT="68341" marB="34171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15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097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05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0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15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34171" marB="3417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4171" marT="68341" marB="34171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38097" marT="38097" marB="3809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rgbClr val="558FC4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lang="ko-KR" altLang="en-US" sz="1500" b="1" kern="1200" cap="none" spc="0">
                        <a:ln w="0"/>
                        <a:solidFill>
                          <a:srgbClr val="558FC4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0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555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0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lang="ko-KR" altLang="en-US" sz="15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341" marR="32880" marT="34171" marB="3417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4171" marT="68341" marB="34171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12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13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15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ko-KR" altLang="en-US" sz="15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555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0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17</a:t>
                      </a:r>
                      <a:endParaRPr lang="ko-KR" altLang="en-US" sz="15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341" marR="32880" marT="34171" marB="3417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4171" marT="68341" marB="34171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18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19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21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22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8097" marR="38097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23</a:t>
                      </a:r>
                      <a:endParaRPr lang="ko-KR" altLang="en-US" sz="15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2555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403"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24</a:t>
                      </a:r>
                      <a:br>
                        <a:rPr lang="en-US" altLang="ko-KR" sz="8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</a:br>
                      <a:r>
                        <a:rPr lang="en-US" altLang="ko-KR" sz="8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31</a:t>
                      </a:r>
                      <a:endParaRPr lang="ko-KR" altLang="en-US" sz="8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/>
                      <a:endParaRPr lang="ko-KR" altLang="en-US" sz="8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341" marR="32880" marT="34171" marB="3417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4171" marT="68341" marB="34171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25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26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27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28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29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5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30</a:t>
                      </a:r>
                      <a:endParaRPr lang="ko-KR" altLang="en-US" sz="15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2555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22344" y="252702"/>
            <a:ext cx="1374729" cy="97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14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5714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48203" y="826971"/>
            <a:ext cx="2147982" cy="35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93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JULY </a:t>
            </a:r>
            <a:r>
              <a:rPr lang="en-US" altLang="ko-KR" sz="1693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</a:t>
            </a:r>
            <a:endParaRPr lang="ko-KR" altLang="en-US" sz="1693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56602" y="3172639"/>
            <a:ext cx="4876911" cy="304807"/>
            <a:chOff x="4139952" y="1988840"/>
            <a:chExt cx="4608512" cy="288032"/>
          </a:xfrm>
        </p:grpSpPr>
        <p:cxnSp>
          <p:nvCxnSpPr>
            <p:cNvPr id="9" name="직선 화살표 연결선 8"/>
            <p:cNvCxnSpPr/>
            <p:nvPr/>
          </p:nvCxnSpPr>
          <p:spPr>
            <a:xfrm>
              <a:off x="4139952" y="2276872"/>
              <a:ext cx="4608512" cy="0"/>
            </a:xfrm>
            <a:prstGeom prst="straightConnector1">
              <a:avLst/>
            </a:prstGeom>
            <a:ln w="63500" algn="ctr">
              <a:solidFill>
                <a:srgbClr val="FF0000">
                  <a:alpha val="50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283968" y="1988840"/>
              <a:ext cx="4248472" cy="287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376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 flipV="1">
            <a:off x="126519" y="4454758"/>
            <a:ext cx="8906994" cy="18147"/>
          </a:xfrm>
          <a:prstGeom prst="straightConnector1">
            <a:avLst/>
          </a:prstGeom>
          <a:ln w="63500" algn="ctr">
            <a:solidFill>
              <a:srgbClr val="FF000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179375" y="4979304"/>
            <a:ext cx="1167494" cy="304807"/>
            <a:chOff x="4139952" y="1988840"/>
            <a:chExt cx="4608512" cy="288032"/>
          </a:xfrm>
        </p:grpSpPr>
        <p:cxnSp>
          <p:nvCxnSpPr>
            <p:cNvPr id="14" name="직선 화살표 연결선 13"/>
            <p:cNvCxnSpPr/>
            <p:nvPr/>
          </p:nvCxnSpPr>
          <p:spPr>
            <a:xfrm>
              <a:off x="4139952" y="2276872"/>
              <a:ext cx="4608512" cy="0"/>
            </a:xfrm>
            <a:prstGeom prst="straightConnector1">
              <a:avLst/>
            </a:prstGeom>
            <a:ln w="63500" algn="ctr">
              <a:solidFill>
                <a:srgbClr val="FF0000">
                  <a:alpha val="50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83967" y="1988840"/>
              <a:ext cx="4248470" cy="287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376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326748" y="4116800"/>
            <a:ext cx="4495903" cy="30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376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538209" y="5265962"/>
            <a:ext cx="6083596" cy="18147"/>
          </a:xfrm>
          <a:prstGeom prst="straightConnector1">
            <a:avLst/>
          </a:prstGeom>
          <a:ln w="63500" algn="ctr">
            <a:solidFill>
              <a:schemeClr val="accent5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96185" y="4898676"/>
            <a:ext cx="1568227" cy="30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376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분석</a:t>
            </a:r>
            <a:endParaRPr lang="ko-KR" altLang="en-US" sz="1376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757638" y="4886723"/>
            <a:ext cx="1275875" cy="408033"/>
            <a:chOff x="3846660" y="1891295"/>
            <a:chExt cx="5036333" cy="385577"/>
          </a:xfrm>
        </p:grpSpPr>
        <p:cxnSp>
          <p:nvCxnSpPr>
            <p:cNvPr id="21" name="직선 화살표 연결선 20"/>
            <p:cNvCxnSpPr/>
            <p:nvPr/>
          </p:nvCxnSpPr>
          <p:spPr>
            <a:xfrm>
              <a:off x="4139952" y="2276872"/>
              <a:ext cx="4608512" cy="0"/>
            </a:xfrm>
            <a:prstGeom prst="straightConnector1">
              <a:avLst/>
            </a:prstGeom>
            <a:ln w="63500" algn="ctr">
              <a:solidFill>
                <a:schemeClr val="accent6">
                  <a:alpha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846660" y="1891295"/>
              <a:ext cx="5036333" cy="287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376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필요기술공부</a:t>
              </a:r>
            </a:p>
          </p:txBody>
        </p:sp>
      </p:grpSp>
      <p:cxnSp>
        <p:nvCxnSpPr>
          <p:cNvPr id="24" name="직선 화살표 연결선 23"/>
          <p:cNvCxnSpPr/>
          <p:nvPr/>
        </p:nvCxnSpPr>
        <p:spPr>
          <a:xfrm>
            <a:off x="168050" y="6257332"/>
            <a:ext cx="2502627" cy="0"/>
          </a:xfrm>
          <a:prstGeom prst="straightConnector1">
            <a:avLst/>
          </a:prstGeom>
          <a:ln w="63500" algn="ctr">
            <a:solidFill>
              <a:schemeClr val="accent6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1426" y="5919374"/>
            <a:ext cx="1275875" cy="30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376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필요기술공부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722194" y="6228791"/>
            <a:ext cx="6277238" cy="0"/>
          </a:xfrm>
          <a:prstGeom prst="straightConnector1">
            <a:avLst/>
          </a:prstGeom>
          <a:ln w="63500" algn="ctr">
            <a:solidFill>
              <a:srgbClr val="FFFF0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22876" y="5919374"/>
            <a:ext cx="1275875" cy="30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376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설계</a:t>
            </a:r>
          </a:p>
        </p:txBody>
      </p:sp>
    </p:spTree>
    <p:extLst>
      <p:ext uri="{BB962C8B-B14F-4D97-AF65-F5344CB8AC3E}">
        <p14:creationId xmlns:p14="http://schemas.microsoft.com/office/powerpoint/2010/main" val="928564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5886" y="67020"/>
            <a:ext cx="8917627" cy="1355787"/>
          </a:xfrm>
          <a:prstGeom prst="rect">
            <a:avLst/>
          </a:prstGeom>
          <a:solidFill>
            <a:srgbClr val="EF4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5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46151"/>
              </p:ext>
            </p:extLst>
          </p:nvPr>
        </p:nvGraphicFramePr>
        <p:xfrm>
          <a:off x="126519" y="1479890"/>
          <a:ext cx="8906996" cy="508905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1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33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3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90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533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90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5336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411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Sun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03429" marR="103429" marT="51716" marB="517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Mon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03429" marR="103429" marT="51716" marB="517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Tue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03429" marR="103429" marT="51716" marB="517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Wed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03429" marR="103429" marT="51716" marB="517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Thu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03429" marR="103429" marT="51716" marB="517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Fri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03429" marR="103429" marT="51716" marB="517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Sat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03429" marR="103429" marT="51716" marB="517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063">
                <a:tc>
                  <a:txBody>
                    <a:bodyPr/>
                    <a:lstStyle/>
                    <a:p>
                      <a:pPr algn="l" latinLnBrk="1"/>
                      <a:endParaRPr lang="ko-KR" altLang="en-US" sz="1500" b="1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193" marR="76193" marT="34171" marB="3417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4171" marT="68341" marB="34171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ko-KR" altLang="en-US" sz="15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097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05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0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ko-KR" altLang="en-US" sz="15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34171" marB="3417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4171" marT="68341" marB="34171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38097" marT="38097" marB="3809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12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rgbClr val="558FC4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13</a:t>
                      </a:r>
                      <a:endParaRPr lang="ko-KR" altLang="en-US" sz="1500" b="1" kern="1200" cap="none" spc="0">
                        <a:ln w="0"/>
                        <a:solidFill>
                          <a:srgbClr val="558FC4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0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555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0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ko-KR" altLang="en-US" sz="15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341" marR="32880" marT="34171" marB="3417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4171" marT="68341" marB="34171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15</a:t>
                      </a:r>
                      <a:endParaRPr lang="ko-KR" altLang="en-US" sz="15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17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18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19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endParaRPr lang="ko-KR" altLang="en-US" sz="15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555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0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21</a:t>
                      </a:r>
                      <a:endParaRPr lang="ko-KR" altLang="en-US" sz="15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341" marR="32880" marT="34171" marB="3417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4171" marT="68341" marB="34171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22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23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24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25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26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8097" marR="38097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27</a:t>
                      </a:r>
                      <a:endParaRPr lang="ko-KR" altLang="en-US" sz="15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2555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164"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28</a:t>
                      </a:r>
                      <a:endParaRPr lang="ko-KR" altLang="en-US" sz="8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341" marR="32880" marT="34171" marB="3417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4171" marT="68341" marB="34171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29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30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31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5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2555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22344" y="252702"/>
            <a:ext cx="1374729" cy="97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14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5714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48203" y="826971"/>
            <a:ext cx="2147982" cy="35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93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AUGUST </a:t>
            </a:r>
            <a:r>
              <a:rPr lang="en-US" altLang="ko-KR" sz="1693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</a:t>
            </a:r>
            <a:endParaRPr lang="ko-KR" altLang="en-US" sz="1693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126519" y="2519450"/>
            <a:ext cx="3810834" cy="5561"/>
          </a:xfrm>
          <a:prstGeom prst="straightConnector1">
            <a:avLst/>
          </a:prstGeom>
          <a:ln w="63500" algn="ctr">
            <a:solidFill>
              <a:srgbClr val="FFFF0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31937" y="2152949"/>
            <a:ext cx="1275875" cy="30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376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설계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937353" y="2519450"/>
            <a:ext cx="5096160" cy="1"/>
          </a:xfrm>
          <a:prstGeom prst="straightConnector1">
            <a:avLst/>
          </a:prstGeom>
          <a:ln w="63500" algn="ctr">
            <a:solidFill>
              <a:srgbClr val="7030A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126520" y="3564569"/>
            <a:ext cx="1215159" cy="1"/>
          </a:xfrm>
          <a:prstGeom prst="straightConnector1">
            <a:avLst/>
          </a:prstGeom>
          <a:ln w="63500" algn="ctr">
            <a:solidFill>
              <a:srgbClr val="7030A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47496" y="2174729"/>
            <a:ext cx="1275875" cy="30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376">
                <a:latin typeface="맑은 고딕" panose="020B0503020000020004" pitchFamily="50" charset="-127"/>
                <a:ea typeface="맑은 고딕" panose="020B0503020000020004" pitchFamily="50" charset="-127"/>
              </a:rPr>
              <a:t>상세 </a:t>
            </a:r>
            <a:r>
              <a:rPr lang="ko-KR" altLang="en-US" sz="1376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3226610"/>
            <a:ext cx="1275875" cy="30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376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설계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389274" y="3559009"/>
            <a:ext cx="7644240" cy="2"/>
          </a:xfrm>
          <a:prstGeom prst="straightConnector1">
            <a:avLst/>
          </a:prstGeom>
          <a:ln w="63500" algn="ctr">
            <a:solidFill>
              <a:srgbClr val="FF000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26520" y="4486781"/>
            <a:ext cx="7644240" cy="2"/>
          </a:xfrm>
          <a:prstGeom prst="straightConnector1">
            <a:avLst/>
          </a:prstGeom>
          <a:ln w="63500" algn="ctr">
            <a:solidFill>
              <a:srgbClr val="FF000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76644" y="3196724"/>
            <a:ext cx="1275875" cy="30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376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00768" y="4109036"/>
            <a:ext cx="1275875" cy="30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376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15234" y="5395576"/>
            <a:ext cx="8918280" cy="13418"/>
          </a:xfrm>
          <a:prstGeom prst="straightConnector1">
            <a:avLst/>
          </a:prstGeom>
          <a:ln w="63500" algn="ctr">
            <a:solidFill>
              <a:srgbClr val="92D05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7834386" y="4486781"/>
            <a:ext cx="1210413" cy="4394"/>
          </a:xfrm>
          <a:prstGeom prst="straightConnector1">
            <a:avLst/>
          </a:prstGeom>
          <a:ln w="63500" algn="ctr">
            <a:solidFill>
              <a:srgbClr val="92D05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154176" y="6249460"/>
            <a:ext cx="5057218" cy="1984"/>
          </a:xfrm>
          <a:prstGeom prst="straightConnector1">
            <a:avLst/>
          </a:prstGeom>
          <a:ln w="63500" algn="ctr">
            <a:solidFill>
              <a:srgbClr val="92D05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748677" y="4062090"/>
            <a:ext cx="1275875" cy="30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376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48639" y="5031168"/>
            <a:ext cx="1275875" cy="30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376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20310" y="5911501"/>
            <a:ext cx="1275875" cy="30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376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1262050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2592288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b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6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88032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2699792" y="1669531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r>
              <a:rPr kumimoji="0" lang="en-US" altLang="ko-KR" b="1" i="0" u="none" strike="noStrike" kern="1200" cap="none" spc="-2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1" spc="-2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개발 일정</a:t>
            </a:r>
            <a:endParaRPr kumimoji="0" lang="en-US" altLang="ko-KR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771800" y="1597523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부제목 2"/>
          <p:cNvSpPr txBox="1">
            <a:spLocks/>
          </p:cNvSpPr>
          <p:nvPr/>
        </p:nvSpPr>
        <p:spPr>
          <a:xfrm>
            <a:off x="2699792" y="272928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03  </a:t>
            </a:r>
            <a:r>
              <a:rPr lang="en-US" altLang="ko-KR" b="1" spc="-2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 &amp; A</a:t>
            </a:r>
            <a:endParaRPr kumimoji="0" lang="en-US" altLang="ko-KR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771800" y="2657278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부제목 2"/>
          <p:cNvSpPr txBox="1">
            <a:spLocks/>
          </p:cNvSpPr>
          <p:nvPr/>
        </p:nvSpPr>
        <p:spPr>
          <a:xfrm>
            <a:off x="2699792" y="60977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01  </a:t>
            </a:r>
            <a:r>
              <a:rPr lang="ko-KR" altLang="en-US" b="1" spc="-20" noProof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b="1" spc="-2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UI</a:t>
            </a:r>
            <a:endParaRPr kumimoji="0" lang="en-US" altLang="ko-KR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771800" y="537768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000" y="620689"/>
            <a:ext cx="5108104" cy="936103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2592288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</a:t>
            </a:r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b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32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841514"/>
            <a:ext cx="9144000" cy="51435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직사각형 1"/>
          <p:cNvSpPr/>
          <p:nvPr/>
        </p:nvSpPr>
        <p:spPr>
          <a:xfrm>
            <a:off x="1743508" y="1241405"/>
            <a:ext cx="4318079" cy="4743610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직사각형 5"/>
          <p:cNvSpPr/>
          <p:nvPr/>
        </p:nvSpPr>
        <p:spPr>
          <a:xfrm>
            <a:off x="0" y="857251"/>
            <a:ext cx="9144000" cy="428624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71438" y="910828"/>
            <a:ext cx="31646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sz="13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872413" y="933062"/>
            <a:ext cx="276999" cy="2769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8213706" y="954493"/>
            <a:ext cx="830282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75" dirty="0">
                <a:solidFill>
                  <a:schemeClr val="bg1">
                    <a:lumMod val="85000"/>
                  </a:schemeClr>
                </a:solidFill>
              </a:rPr>
              <a:t>Guest</a:t>
            </a:r>
            <a:endParaRPr lang="ko-KR" altLang="en-US" sz="975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78794" y="1285874"/>
            <a:ext cx="577214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50" b="1" spc="-113" dirty="0">
                <a:solidFill>
                  <a:schemeClr val="bg1">
                    <a:lumMod val="85000"/>
                  </a:schemeClr>
                </a:solidFill>
              </a:rPr>
              <a:t>로그인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78794" y="1716501"/>
            <a:ext cx="3958070" cy="748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7" name="직사각형 46"/>
          <p:cNvSpPr/>
          <p:nvPr/>
        </p:nvSpPr>
        <p:spPr>
          <a:xfrm>
            <a:off x="3083090" y="2595413"/>
            <a:ext cx="1349478" cy="3000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8" name="직사각형 47"/>
          <p:cNvSpPr/>
          <p:nvPr/>
        </p:nvSpPr>
        <p:spPr>
          <a:xfrm>
            <a:off x="3083090" y="2984593"/>
            <a:ext cx="1349478" cy="3000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직사각형 3"/>
          <p:cNvSpPr/>
          <p:nvPr/>
        </p:nvSpPr>
        <p:spPr>
          <a:xfrm>
            <a:off x="4473933" y="2608327"/>
            <a:ext cx="711350" cy="6763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로그인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30209" y="2608326"/>
            <a:ext cx="499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pc="-113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500" b="1" spc="-113" dirty="0">
                <a:solidFill>
                  <a:schemeClr val="bg1">
                    <a:lumMod val="85000"/>
                  </a:schemeClr>
                </a:solidFill>
              </a:rPr>
              <a:t>ID</a:t>
            </a:r>
            <a:r>
              <a:rPr lang="ko-KR" altLang="en-US" sz="1500" b="1" spc="-113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500" b="1" spc="-113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1500" b="1" spc="-113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437359" y="2959064"/>
            <a:ext cx="6104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500" b="1" spc="-113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500" b="1" spc="-113" dirty="0">
                <a:solidFill>
                  <a:schemeClr val="bg1">
                    <a:lumMod val="85000"/>
                  </a:schemeClr>
                </a:solidFill>
              </a:rPr>
              <a:t>PW</a:t>
            </a:r>
            <a:r>
              <a:rPr lang="ko-KR" altLang="en-US" sz="1500" b="1" spc="-113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500" b="1" spc="-113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1500" b="1" spc="-113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083090" y="3433316"/>
            <a:ext cx="1349478" cy="27325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회원 가입</a:t>
            </a:r>
          </a:p>
        </p:txBody>
      </p:sp>
    </p:spTree>
    <p:extLst>
      <p:ext uri="{BB962C8B-B14F-4D97-AF65-F5344CB8AC3E}">
        <p14:creationId xmlns:p14="http://schemas.microsoft.com/office/powerpoint/2010/main" val="341404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841514"/>
            <a:ext cx="9144000" cy="51435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직사각형 1"/>
          <p:cNvSpPr/>
          <p:nvPr/>
        </p:nvSpPr>
        <p:spPr>
          <a:xfrm>
            <a:off x="1743508" y="1241405"/>
            <a:ext cx="4318079" cy="4743610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직사각형 5"/>
          <p:cNvSpPr/>
          <p:nvPr/>
        </p:nvSpPr>
        <p:spPr>
          <a:xfrm>
            <a:off x="0" y="857251"/>
            <a:ext cx="9144000" cy="428624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71438" y="910828"/>
            <a:ext cx="31646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sz="13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872413" y="933062"/>
            <a:ext cx="276999" cy="2769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8213706" y="954493"/>
            <a:ext cx="830282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75" dirty="0">
                <a:solidFill>
                  <a:schemeClr val="bg1">
                    <a:lumMod val="85000"/>
                  </a:schemeClr>
                </a:solidFill>
              </a:rPr>
              <a:t>Guest</a:t>
            </a:r>
            <a:endParaRPr lang="ko-KR" altLang="en-US" sz="975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78794" y="1285874"/>
            <a:ext cx="577214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50" b="1" spc="-113" dirty="0">
                <a:solidFill>
                  <a:schemeClr val="bg1">
                    <a:lumMod val="85000"/>
                  </a:schemeClr>
                </a:solidFill>
              </a:rPr>
              <a:t>회원가입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78794" y="1716501"/>
            <a:ext cx="3958070" cy="748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2440369" y="2140564"/>
            <a:ext cx="6104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pc="-113" dirty="0">
                <a:solidFill>
                  <a:schemeClr val="bg1">
                    <a:lumMod val="85000"/>
                  </a:schemeClr>
                </a:solidFill>
              </a:rPr>
              <a:t> 이름 </a:t>
            </a:r>
            <a:r>
              <a:rPr lang="en-US" altLang="ko-KR" sz="1500" b="1" spc="-113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1500" b="1" spc="-113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86100" y="2140564"/>
            <a:ext cx="1349478" cy="3000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7" name="직사각형 46"/>
          <p:cNvSpPr/>
          <p:nvPr/>
        </p:nvSpPr>
        <p:spPr>
          <a:xfrm>
            <a:off x="3083090" y="2595413"/>
            <a:ext cx="1349478" cy="3000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8" name="직사각형 47"/>
          <p:cNvSpPr/>
          <p:nvPr/>
        </p:nvSpPr>
        <p:spPr>
          <a:xfrm>
            <a:off x="3083090" y="2984593"/>
            <a:ext cx="1349478" cy="3000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TextBox 49"/>
          <p:cNvSpPr txBox="1"/>
          <p:nvPr/>
        </p:nvSpPr>
        <p:spPr>
          <a:xfrm>
            <a:off x="2107623" y="3395276"/>
            <a:ext cx="9754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pc="-113" dirty="0">
                <a:solidFill>
                  <a:schemeClr val="bg1">
                    <a:lumMod val="85000"/>
                  </a:schemeClr>
                </a:solidFill>
              </a:rPr>
              <a:t>생년월일 </a:t>
            </a:r>
            <a:r>
              <a:rPr lang="en-US" altLang="ko-KR" sz="1500" b="1" spc="-113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1500" b="1" spc="-113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083090" y="3409992"/>
            <a:ext cx="1349478" cy="3000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직사각형 3"/>
          <p:cNvSpPr/>
          <p:nvPr/>
        </p:nvSpPr>
        <p:spPr>
          <a:xfrm>
            <a:off x="4473933" y="2622244"/>
            <a:ext cx="711350" cy="27325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중복검사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30209" y="2608326"/>
            <a:ext cx="499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pc="-113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500" b="1" spc="-113" dirty="0">
                <a:solidFill>
                  <a:schemeClr val="bg1">
                    <a:lumMod val="85000"/>
                  </a:schemeClr>
                </a:solidFill>
              </a:rPr>
              <a:t>ID</a:t>
            </a:r>
            <a:r>
              <a:rPr lang="ko-KR" altLang="en-US" sz="1500" b="1" spc="-113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500" b="1" spc="-113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1500" b="1" spc="-113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437359" y="2959064"/>
            <a:ext cx="6104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500" b="1" spc="-113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500" b="1" spc="-113" dirty="0">
                <a:solidFill>
                  <a:schemeClr val="bg1">
                    <a:lumMod val="85000"/>
                  </a:schemeClr>
                </a:solidFill>
              </a:rPr>
              <a:t>PW</a:t>
            </a:r>
            <a:r>
              <a:rPr lang="ko-KR" altLang="en-US" sz="1500" b="1" spc="-113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500" b="1" spc="-113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1500" b="1" spc="-113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642611" y="4266617"/>
            <a:ext cx="1014218" cy="2688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/>
              <a:t>facebook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연동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894975" y="4266617"/>
            <a:ext cx="914248" cy="27325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회원 가입</a:t>
            </a:r>
          </a:p>
        </p:txBody>
      </p:sp>
    </p:spTree>
    <p:extLst>
      <p:ext uri="{BB962C8B-B14F-4D97-AF65-F5344CB8AC3E}">
        <p14:creationId xmlns:p14="http://schemas.microsoft.com/office/powerpoint/2010/main" val="67342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841514"/>
            <a:ext cx="9144000" cy="51435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직사각형 1"/>
          <p:cNvSpPr/>
          <p:nvPr/>
        </p:nvSpPr>
        <p:spPr>
          <a:xfrm>
            <a:off x="1778794" y="1277770"/>
            <a:ext cx="5772149" cy="4707245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직사각형 5"/>
          <p:cNvSpPr/>
          <p:nvPr/>
        </p:nvSpPr>
        <p:spPr>
          <a:xfrm>
            <a:off x="0" y="857251"/>
            <a:ext cx="9144000" cy="428624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71438" y="910828"/>
            <a:ext cx="31646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sz="13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872413" y="933062"/>
            <a:ext cx="276999" cy="2769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8213706" y="954493"/>
            <a:ext cx="830282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78794" y="1285874"/>
            <a:ext cx="577214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50" b="1" spc="-113" dirty="0">
                <a:solidFill>
                  <a:schemeClr val="bg1">
                    <a:lumMod val="85000"/>
                  </a:schemeClr>
                </a:solidFill>
              </a:rPr>
              <a:t>홍길동 님께서 해보신 게임을 평가해 주세요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2330227" y="2135329"/>
            <a:ext cx="4683637" cy="271043"/>
            <a:chOff x="3015529" y="1305098"/>
            <a:chExt cx="6244849" cy="361391"/>
          </a:xfrm>
        </p:grpSpPr>
        <p:sp>
          <p:nvSpPr>
            <p:cNvPr id="12" name="직사각형 11"/>
            <p:cNvSpPr/>
            <p:nvPr/>
          </p:nvSpPr>
          <p:spPr>
            <a:xfrm>
              <a:off x="3015529" y="1305098"/>
              <a:ext cx="4871258" cy="361391"/>
            </a:xfrm>
            <a:prstGeom prst="rect">
              <a:avLst/>
            </a:prstGeom>
            <a:solidFill>
              <a:srgbClr val="1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bg1">
                      <a:lumMod val="85000"/>
                    </a:schemeClr>
                  </a:solidFill>
                </a:rPr>
                <a:t>BioShock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104909" y="1305098"/>
              <a:ext cx="1155469" cy="361391"/>
            </a:xfrm>
            <a:prstGeom prst="rect">
              <a:avLst/>
            </a:prstGeom>
            <a:solidFill>
              <a:srgbClr val="182D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b="1" dirty="0">
                  <a:solidFill>
                    <a:schemeClr val="bg1">
                      <a:lumMod val="85000"/>
                    </a:schemeClr>
                  </a:solidFill>
                </a:rPr>
                <a:t>검색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330227" y="2514478"/>
            <a:ext cx="4683637" cy="1114425"/>
            <a:chOff x="3015529" y="1810630"/>
            <a:chExt cx="6244849" cy="148590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5529" y="1810630"/>
              <a:ext cx="6244849" cy="1485900"/>
            </a:xfrm>
            <a:prstGeom prst="rect">
              <a:avLst/>
            </a:prstGeom>
          </p:spPr>
        </p:pic>
        <p:grpSp>
          <p:nvGrpSpPr>
            <p:cNvPr id="19" name="그룹 18"/>
            <p:cNvGrpSpPr/>
            <p:nvPr/>
          </p:nvGrpSpPr>
          <p:grpSpPr>
            <a:xfrm>
              <a:off x="7318304" y="1945544"/>
              <a:ext cx="1573209" cy="1216574"/>
              <a:chOff x="7318304" y="1945544"/>
              <a:chExt cx="1573209" cy="1216574"/>
            </a:xfrm>
          </p:grpSpPr>
          <p:grpSp>
            <p:nvGrpSpPr>
              <p:cNvPr id="176" name="그룹 175"/>
              <p:cNvGrpSpPr/>
              <p:nvPr/>
            </p:nvGrpSpPr>
            <p:grpSpPr>
              <a:xfrm>
                <a:off x="7318304" y="1945544"/>
                <a:ext cx="1573209" cy="261937"/>
                <a:chOff x="3467100" y="2109788"/>
                <a:chExt cx="1573209" cy="261937"/>
              </a:xfrm>
            </p:grpSpPr>
            <p:sp>
              <p:nvSpPr>
                <p:cNvPr id="177" name="타원 176"/>
                <p:cNvSpPr/>
                <p:nvPr/>
              </p:nvSpPr>
              <p:spPr>
                <a:xfrm>
                  <a:off x="3467100" y="2114550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178" name="타원 177"/>
                <p:cNvSpPr/>
                <p:nvPr/>
              </p:nvSpPr>
              <p:spPr>
                <a:xfrm>
                  <a:off x="3795712" y="2114549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179" name="타원 178"/>
                <p:cNvSpPr/>
                <p:nvPr/>
              </p:nvSpPr>
              <p:spPr>
                <a:xfrm>
                  <a:off x="4125910" y="2109788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180" name="타원 179"/>
                <p:cNvSpPr/>
                <p:nvPr/>
              </p:nvSpPr>
              <p:spPr>
                <a:xfrm>
                  <a:off x="4454522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181" name="타원 180"/>
                <p:cNvSpPr/>
                <p:nvPr/>
              </p:nvSpPr>
              <p:spPr>
                <a:xfrm>
                  <a:off x="4783134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grpSp>
            <p:nvGrpSpPr>
              <p:cNvPr id="182" name="그룹 181"/>
              <p:cNvGrpSpPr/>
              <p:nvPr/>
            </p:nvGrpSpPr>
            <p:grpSpPr>
              <a:xfrm>
                <a:off x="7318304" y="2422611"/>
                <a:ext cx="1573209" cy="261937"/>
                <a:chOff x="3467100" y="2109788"/>
                <a:chExt cx="1573209" cy="261937"/>
              </a:xfrm>
            </p:grpSpPr>
            <p:sp>
              <p:nvSpPr>
                <p:cNvPr id="183" name="타원 182"/>
                <p:cNvSpPr/>
                <p:nvPr/>
              </p:nvSpPr>
              <p:spPr>
                <a:xfrm>
                  <a:off x="3467100" y="2114550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3795712" y="2114549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185" name="타원 184"/>
                <p:cNvSpPr/>
                <p:nvPr/>
              </p:nvSpPr>
              <p:spPr>
                <a:xfrm>
                  <a:off x="4125910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186" name="타원 185"/>
                <p:cNvSpPr/>
                <p:nvPr/>
              </p:nvSpPr>
              <p:spPr>
                <a:xfrm>
                  <a:off x="4454522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187" name="타원 186"/>
                <p:cNvSpPr/>
                <p:nvPr/>
              </p:nvSpPr>
              <p:spPr>
                <a:xfrm>
                  <a:off x="4783134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grpSp>
            <p:nvGrpSpPr>
              <p:cNvPr id="188" name="그룹 187"/>
              <p:cNvGrpSpPr/>
              <p:nvPr/>
            </p:nvGrpSpPr>
            <p:grpSpPr>
              <a:xfrm>
                <a:off x="7318304" y="2900181"/>
                <a:ext cx="1573209" cy="261937"/>
                <a:chOff x="3467100" y="2109788"/>
                <a:chExt cx="1573209" cy="261937"/>
              </a:xfrm>
            </p:grpSpPr>
            <p:sp>
              <p:nvSpPr>
                <p:cNvPr id="189" name="타원 188"/>
                <p:cNvSpPr/>
                <p:nvPr/>
              </p:nvSpPr>
              <p:spPr>
                <a:xfrm>
                  <a:off x="3467100" y="2114550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190" name="타원 189"/>
                <p:cNvSpPr/>
                <p:nvPr/>
              </p:nvSpPr>
              <p:spPr>
                <a:xfrm>
                  <a:off x="3795712" y="2114549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191" name="타원 190"/>
                <p:cNvSpPr/>
                <p:nvPr/>
              </p:nvSpPr>
              <p:spPr>
                <a:xfrm>
                  <a:off x="4125910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192" name="타원 191"/>
                <p:cNvSpPr/>
                <p:nvPr/>
              </p:nvSpPr>
              <p:spPr>
                <a:xfrm>
                  <a:off x="4454522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193" name="타원 192"/>
                <p:cNvSpPr/>
                <p:nvPr/>
              </p:nvSpPr>
              <p:spPr>
                <a:xfrm>
                  <a:off x="4783134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</p:grpSp>
      </p:grpSp>
      <p:sp>
        <p:nvSpPr>
          <p:cNvPr id="21" name="직사각형 20"/>
          <p:cNvSpPr/>
          <p:nvPr/>
        </p:nvSpPr>
        <p:spPr>
          <a:xfrm>
            <a:off x="2051166" y="1748790"/>
            <a:ext cx="5268191" cy="74815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TextBox 21"/>
          <p:cNvSpPr txBox="1"/>
          <p:nvPr/>
        </p:nvSpPr>
        <p:spPr>
          <a:xfrm>
            <a:off x="2001289" y="1779964"/>
            <a:ext cx="2119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ko-KR" altLang="en-US" sz="135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7013864" y="1786198"/>
            <a:ext cx="4052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>
                <a:solidFill>
                  <a:schemeClr val="bg1">
                    <a:lumMod val="85000"/>
                  </a:schemeClr>
                </a:solidFill>
              </a:rPr>
              <a:t>20</a:t>
            </a:r>
            <a:endParaRPr lang="ko-KR" altLang="en-US" sz="135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051165" y="1748790"/>
            <a:ext cx="1078577" cy="748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2" name="TextBox 221"/>
          <p:cNvSpPr txBox="1"/>
          <p:nvPr/>
        </p:nvSpPr>
        <p:spPr>
          <a:xfrm>
            <a:off x="3023754" y="1779964"/>
            <a:ext cx="2119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35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1778794" y="4507905"/>
            <a:ext cx="577215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50" b="1" spc="-113" dirty="0">
                <a:solidFill>
                  <a:schemeClr val="bg1">
                    <a:lumMod val="85000"/>
                  </a:schemeClr>
                </a:solidFill>
              </a:rPr>
              <a:t>더 이상 기억이 안 나시나요</a:t>
            </a:r>
            <a:r>
              <a:rPr lang="en-US" altLang="ko-KR" sz="2250" b="1" spc="-113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2250" b="1" spc="-113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3356361" y="4996732"/>
            <a:ext cx="1213658" cy="355591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>
                <a:solidFill>
                  <a:schemeClr val="bg1">
                    <a:lumMod val="85000"/>
                  </a:schemeClr>
                </a:solidFill>
              </a:rPr>
              <a:t>건너뛰기</a:t>
            </a:r>
          </a:p>
        </p:txBody>
      </p:sp>
      <p:sp>
        <p:nvSpPr>
          <p:cNvPr id="226" name="직사각형 225"/>
          <p:cNvSpPr/>
          <p:nvPr/>
        </p:nvSpPr>
        <p:spPr>
          <a:xfrm>
            <a:off x="4759717" y="4991985"/>
            <a:ext cx="1213658" cy="355591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>
                <a:solidFill>
                  <a:schemeClr val="bg1">
                    <a:lumMod val="85000"/>
                  </a:schemeClr>
                </a:solidFill>
              </a:rPr>
              <a:t>더 찾아보기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2305290" y="4092979"/>
            <a:ext cx="4777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16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841514"/>
            <a:ext cx="9144000" cy="51435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직사각형 1"/>
          <p:cNvSpPr/>
          <p:nvPr/>
        </p:nvSpPr>
        <p:spPr>
          <a:xfrm>
            <a:off x="1778794" y="1277770"/>
            <a:ext cx="5772149" cy="4707245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570" y="2456002"/>
            <a:ext cx="4450556" cy="352901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857251"/>
            <a:ext cx="9144000" cy="428624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71438" y="910828"/>
            <a:ext cx="31646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sz="13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872413" y="933062"/>
            <a:ext cx="276999" cy="2769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8213706" y="954493"/>
            <a:ext cx="830282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78794" y="1285874"/>
            <a:ext cx="577214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50" b="1" spc="-113" dirty="0">
                <a:solidFill>
                  <a:schemeClr val="bg1">
                    <a:lumMod val="85000"/>
                  </a:schemeClr>
                </a:solidFill>
              </a:rPr>
              <a:t>홍길동 님께서 해보신 게임을 평가해 주세요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051166" y="1748790"/>
            <a:ext cx="5268191" cy="74815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TextBox 21"/>
          <p:cNvSpPr txBox="1"/>
          <p:nvPr/>
        </p:nvSpPr>
        <p:spPr>
          <a:xfrm>
            <a:off x="2001289" y="1779964"/>
            <a:ext cx="2119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ko-KR" altLang="en-US" sz="135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6948264" y="1786198"/>
            <a:ext cx="4708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>
                <a:solidFill>
                  <a:schemeClr val="bg1">
                    <a:lumMod val="85000"/>
                  </a:schemeClr>
                </a:solidFill>
              </a:rPr>
              <a:t>20</a:t>
            </a:r>
            <a:endParaRPr lang="ko-KR" altLang="en-US" sz="135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051165" y="1748790"/>
            <a:ext cx="5261961" cy="748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2" name="직사각형 41"/>
          <p:cNvSpPr/>
          <p:nvPr/>
        </p:nvSpPr>
        <p:spPr>
          <a:xfrm>
            <a:off x="4189055" y="1974386"/>
            <a:ext cx="1215690" cy="3163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>
                <a:solidFill>
                  <a:schemeClr val="bg1">
                    <a:lumMod val="85000"/>
                  </a:schemeClr>
                </a:solidFill>
              </a:rPr>
              <a:t>평가완료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754564" y="2939859"/>
            <a:ext cx="1094952" cy="182308"/>
            <a:chOff x="7409744" y="2344551"/>
            <a:chExt cx="1573209" cy="261937"/>
          </a:xfrm>
        </p:grpSpPr>
        <p:sp>
          <p:nvSpPr>
            <p:cNvPr id="44" name="타원 4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5" name="타원 4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6" name="타원 4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7" name="타원 4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8" name="타원 4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754564" y="3675720"/>
            <a:ext cx="1094952" cy="182308"/>
            <a:chOff x="7409744" y="2344551"/>
            <a:chExt cx="1573209" cy="261937"/>
          </a:xfrm>
        </p:grpSpPr>
        <p:sp>
          <p:nvSpPr>
            <p:cNvPr id="51" name="타원 50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2" name="타원 51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타원 52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타원 5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타원 5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2754564" y="4428705"/>
            <a:ext cx="1094952" cy="182308"/>
            <a:chOff x="7409744" y="2344551"/>
            <a:chExt cx="1573209" cy="261937"/>
          </a:xfrm>
        </p:grpSpPr>
        <p:sp>
          <p:nvSpPr>
            <p:cNvPr id="58" name="타원 5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9" name="타원 5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0" name="타원 5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1" name="타원 6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2" name="타원 6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754564" y="5181690"/>
            <a:ext cx="1094952" cy="182308"/>
            <a:chOff x="7409744" y="2344551"/>
            <a:chExt cx="1573209" cy="261937"/>
          </a:xfrm>
        </p:grpSpPr>
        <p:sp>
          <p:nvSpPr>
            <p:cNvPr id="64" name="타원 6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5" name="타원 6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6" name="타원 6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7" name="타원 6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8" name="타원 6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241820" y="2914920"/>
            <a:ext cx="1094952" cy="182308"/>
            <a:chOff x="7409744" y="2344551"/>
            <a:chExt cx="1573209" cy="261937"/>
          </a:xfrm>
        </p:grpSpPr>
        <p:sp>
          <p:nvSpPr>
            <p:cNvPr id="76" name="타원 75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타원 76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타원 77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타원 78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타원 79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4241820" y="3663250"/>
            <a:ext cx="1094952" cy="182308"/>
            <a:chOff x="7409744" y="2344551"/>
            <a:chExt cx="1573209" cy="261937"/>
          </a:xfrm>
        </p:grpSpPr>
        <p:sp>
          <p:nvSpPr>
            <p:cNvPr id="82" name="타원 81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3" name="타원 82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4" name="타원 83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5" name="타원 8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6" name="타원 8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4248055" y="4431625"/>
            <a:ext cx="1094952" cy="182308"/>
            <a:chOff x="7409744" y="2344551"/>
            <a:chExt cx="1573209" cy="261937"/>
          </a:xfrm>
        </p:grpSpPr>
        <p:sp>
          <p:nvSpPr>
            <p:cNvPr id="88" name="타원 8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9" name="타원 8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0" name="타원 8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1" name="타원 9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2" name="타원 9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241820" y="5170493"/>
            <a:ext cx="1094952" cy="182308"/>
            <a:chOff x="7409744" y="2344551"/>
            <a:chExt cx="1573209" cy="261937"/>
          </a:xfrm>
        </p:grpSpPr>
        <p:sp>
          <p:nvSpPr>
            <p:cNvPr id="94" name="타원 9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5" name="타원 9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6" name="타원 9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7" name="타원 9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8" name="타원 9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5766313" y="2921155"/>
            <a:ext cx="1094952" cy="182308"/>
            <a:chOff x="7409744" y="2344551"/>
            <a:chExt cx="1573209" cy="261937"/>
          </a:xfrm>
        </p:grpSpPr>
        <p:sp>
          <p:nvSpPr>
            <p:cNvPr id="106" name="타원 105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5766313" y="3681955"/>
            <a:ext cx="1094952" cy="182308"/>
            <a:chOff x="7409744" y="2344551"/>
            <a:chExt cx="1573209" cy="261937"/>
          </a:xfrm>
        </p:grpSpPr>
        <p:sp>
          <p:nvSpPr>
            <p:cNvPr id="112" name="타원 111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5766313" y="4428701"/>
            <a:ext cx="1094952" cy="182308"/>
            <a:chOff x="7409744" y="2344551"/>
            <a:chExt cx="1573209" cy="261937"/>
          </a:xfrm>
        </p:grpSpPr>
        <p:sp>
          <p:nvSpPr>
            <p:cNvPr id="118" name="타원 11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5766313" y="5170617"/>
            <a:ext cx="1094952" cy="182308"/>
            <a:chOff x="7409744" y="2344551"/>
            <a:chExt cx="1573209" cy="261937"/>
          </a:xfrm>
        </p:grpSpPr>
        <p:sp>
          <p:nvSpPr>
            <p:cNvPr id="124" name="타원 12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66383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861071"/>
            <a:ext cx="9144000" cy="51435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직사각형 5"/>
          <p:cNvSpPr/>
          <p:nvPr/>
        </p:nvSpPr>
        <p:spPr>
          <a:xfrm>
            <a:off x="0" y="857251"/>
            <a:ext cx="9144000" cy="428624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71438" y="910828"/>
            <a:ext cx="31646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sz="13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872413" y="933062"/>
            <a:ext cx="276999" cy="2769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8213706" y="954493"/>
            <a:ext cx="830282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778794" y="3348988"/>
            <a:ext cx="5772150" cy="2651762"/>
          </a:xfrm>
          <a:prstGeom prst="rect">
            <a:avLst/>
          </a:prstGeom>
          <a:solidFill>
            <a:srgbClr val="171A21"/>
          </a:solidFill>
          <a:ln>
            <a:solidFill>
              <a:srgbClr val="171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141" name="그룹 140"/>
          <p:cNvGrpSpPr/>
          <p:nvPr/>
        </p:nvGrpSpPr>
        <p:grpSpPr>
          <a:xfrm>
            <a:off x="1778794" y="1285874"/>
            <a:ext cx="5772150" cy="4654397"/>
            <a:chOff x="2371725" y="571499"/>
            <a:chExt cx="7696200" cy="620586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1725" y="571499"/>
              <a:ext cx="7696200" cy="2620089"/>
            </a:xfrm>
            <a:prstGeom prst="rect">
              <a:avLst/>
            </a:prstGeom>
          </p:spPr>
        </p:pic>
        <p:grpSp>
          <p:nvGrpSpPr>
            <p:cNvPr id="140" name="그룹 139"/>
            <p:cNvGrpSpPr/>
            <p:nvPr/>
          </p:nvGrpSpPr>
          <p:grpSpPr>
            <a:xfrm>
              <a:off x="2455780" y="3238501"/>
              <a:ext cx="7545470" cy="3538860"/>
              <a:chOff x="2455780" y="3238501"/>
              <a:chExt cx="7545470" cy="3538860"/>
            </a:xfrm>
          </p:grpSpPr>
          <p:grpSp>
            <p:nvGrpSpPr>
              <p:cNvPr id="138" name="그룹 137"/>
              <p:cNvGrpSpPr/>
              <p:nvPr/>
            </p:nvGrpSpPr>
            <p:grpSpPr>
              <a:xfrm>
                <a:off x="2455780" y="3408695"/>
                <a:ext cx="7545470" cy="3368666"/>
                <a:chOff x="2455780" y="3408695"/>
                <a:chExt cx="7545470" cy="3368666"/>
              </a:xfrm>
            </p:grpSpPr>
            <p:grpSp>
              <p:nvGrpSpPr>
                <p:cNvPr id="132" name="그룹 131"/>
                <p:cNvGrpSpPr/>
                <p:nvPr/>
              </p:nvGrpSpPr>
              <p:grpSpPr>
                <a:xfrm>
                  <a:off x="2455780" y="3434094"/>
                  <a:ext cx="5564393" cy="3343267"/>
                  <a:chOff x="2712955" y="3434094"/>
                  <a:chExt cx="5564393" cy="3343267"/>
                </a:xfrm>
              </p:grpSpPr>
              <p:pic>
                <p:nvPicPr>
                  <p:cNvPr id="43" name="그림 42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233736" y="3448700"/>
                    <a:ext cx="4394849" cy="3328661"/>
                  </a:xfrm>
                  <a:prstGeom prst="rect">
                    <a:avLst/>
                  </a:prstGeom>
                </p:spPr>
              </p:pic>
              <p:grpSp>
                <p:nvGrpSpPr>
                  <p:cNvPr id="131" name="그룹 130"/>
                  <p:cNvGrpSpPr/>
                  <p:nvPr/>
                </p:nvGrpSpPr>
                <p:grpSpPr>
                  <a:xfrm>
                    <a:off x="2712955" y="3515375"/>
                    <a:ext cx="420770" cy="3157985"/>
                    <a:chOff x="2712955" y="3515375"/>
                    <a:chExt cx="420770" cy="3157985"/>
                  </a:xfrm>
                </p:grpSpPr>
                <p:sp>
                  <p:nvSpPr>
                    <p:cNvPr id="29" name="직사각형 28"/>
                    <p:cNvSpPr/>
                    <p:nvPr/>
                  </p:nvSpPr>
                  <p:spPr>
                    <a:xfrm>
                      <a:off x="2712955" y="3515375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350" dirty="0"/>
                        <a:t>1</a:t>
                      </a:r>
                    </a:p>
                  </p:txBody>
                </p:sp>
                <p:sp>
                  <p:nvSpPr>
                    <p:cNvPr id="44" name="직사각형 43"/>
                    <p:cNvSpPr/>
                    <p:nvPr/>
                  </p:nvSpPr>
                  <p:spPr>
                    <a:xfrm>
                      <a:off x="2712955" y="4213019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350" dirty="0"/>
                        <a:t>2</a:t>
                      </a:r>
                    </a:p>
                  </p:txBody>
                </p:sp>
                <p:sp>
                  <p:nvSpPr>
                    <p:cNvPr id="49" name="직사각형 48"/>
                    <p:cNvSpPr/>
                    <p:nvPr/>
                  </p:nvSpPr>
                  <p:spPr>
                    <a:xfrm>
                      <a:off x="2712955" y="4901911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350" dirty="0"/>
                        <a:t>3</a:t>
                      </a:r>
                    </a:p>
                  </p:txBody>
                </p:sp>
                <p:sp>
                  <p:nvSpPr>
                    <p:cNvPr id="51" name="직사각형 50"/>
                    <p:cNvSpPr/>
                    <p:nvPr/>
                  </p:nvSpPr>
                  <p:spPr>
                    <a:xfrm>
                      <a:off x="2712955" y="5590803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350" dirty="0"/>
                        <a:t>4</a:t>
                      </a:r>
                    </a:p>
                  </p:txBody>
                </p:sp>
                <p:sp>
                  <p:nvSpPr>
                    <p:cNvPr id="55" name="직사각형 54"/>
                    <p:cNvSpPr/>
                    <p:nvPr/>
                  </p:nvSpPr>
                  <p:spPr>
                    <a:xfrm>
                      <a:off x="2712955" y="6252590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350" dirty="0"/>
                        <a:t>5</a:t>
                      </a:r>
                    </a:p>
                  </p:txBody>
                </p:sp>
              </p:grpSp>
              <p:grpSp>
                <p:nvGrpSpPr>
                  <p:cNvPr id="130" name="그룹 129"/>
                  <p:cNvGrpSpPr/>
                  <p:nvPr/>
                </p:nvGrpSpPr>
                <p:grpSpPr>
                  <a:xfrm>
                    <a:off x="7665719" y="3434094"/>
                    <a:ext cx="611629" cy="3314692"/>
                    <a:chOff x="7665719" y="3434094"/>
                    <a:chExt cx="611629" cy="3314692"/>
                  </a:xfrm>
                </p:grpSpPr>
                <p:sp>
                  <p:nvSpPr>
                    <p:cNvPr id="42" name="타원 41"/>
                    <p:cNvSpPr/>
                    <p:nvPr/>
                  </p:nvSpPr>
                  <p:spPr>
                    <a:xfrm>
                      <a:off x="7665719" y="3434094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z="900" spc="-113" dirty="0"/>
                        <a:t>4.8</a:t>
                      </a:r>
                      <a:endParaRPr lang="ko-KR" altLang="en-US" sz="900" spc="-113" dirty="0"/>
                    </a:p>
                  </p:txBody>
                </p:sp>
                <p:sp>
                  <p:nvSpPr>
                    <p:cNvPr id="45" name="타원 44"/>
                    <p:cNvSpPr/>
                    <p:nvPr/>
                  </p:nvSpPr>
                  <p:spPr>
                    <a:xfrm>
                      <a:off x="7665719" y="4110286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z="900" spc="-113" dirty="0"/>
                        <a:t>4.1</a:t>
                      </a:r>
                      <a:endParaRPr lang="ko-KR" altLang="en-US" sz="900" spc="-113" dirty="0"/>
                    </a:p>
                  </p:txBody>
                </p:sp>
                <p:sp>
                  <p:nvSpPr>
                    <p:cNvPr id="50" name="타원 49"/>
                    <p:cNvSpPr/>
                    <p:nvPr/>
                  </p:nvSpPr>
                  <p:spPr>
                    <a:xfrm>
                      <a:off x="7665719" y="4786478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z="900" spc="-113" dirty="0"/>
                        <a:t>3.9</a:t>
                      </a:r>
                      <a:endParaRPr lang="ko-KR" altLang="en-US" sz="900" spc="-113" dirty="0"/>
                    </a:p>
                  </p:txBody>
                </p:sp>
                <p:sp>
                  <p:nvSpPr>
                    <p:cNvPr id="52" name="타원 51"/>
                    <p:cNvSpPr/>
                    <p:nvPr/>
                  </p:nvSpPr>
                  <p:spPr>
                    <a:xfrm>
                      <a:off x="7665719" y="5462670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z="900" spc="-113" dirty="0"/>
                        <a:t>3.7</a:t>
                      </a:r>
                      <a:endParaRPr lang="ko-KR" altLang="en-US" sz="900" spc="-113" dirty="0"/>
                    </a:p>
                  </p:txBody>
                </p:sp>
                <p:sp>
                  <p:nvSpPr>
                    <p:cNvPr id="56" name="타원 55"/>
                    <p:cNvSpPr/>
                    <p:nvPr/>
                  </p:nvSpPr>
                  <p:spPr>
                    <a:xfrm>
                      <a:off x="7665719" y="6137157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z="900" spc="-113" dirty="0"/>
                        <a:t>3.5</a:t>
                      </a:r>
                      <a:endParaRPr lang="ko-KR" altLang="en-US" sz="900" spc="-113" dirty="0"/>
                    </a:p>
                  </p:txBody>
                </p:sp>
              </p:grpSp>
            </p:grpSp>
            <p:sp>
              <p:nvSpPr>
                <p:cNvPr id="57" name="직사각형 56"/>
                <p:cNvSpPr/>
                <p:nvPr/>
              </p:nvSpPr>
              <p:spPr>
                <a:xfrm>
                  <a:off x="8096250" y="3408695"/>
                  <a:ext cx="1905000" cy="1911307"/>
                </a:xfrm>
                <a:prstGeom prst="rect">
                  <a:avLst/>
                </a:prstGeom>
                <a:solidFill>
                  <a:srgbClr val="132536"/>
                </a:solidFill>
                <a:ln>
                  <a:solidFill>
                    <a:srgbClr val="1325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8072498" y="5426971"/>
                  <a:ext cx="1924050" cy="1302766"/>
                  <a:chOff x="8329673" y="5426971"/>
                  <a:chExt cx="1924050" cy="1302766"/>
                </a:xfrm>
              </p:grpSpPr>
              <p:sp>
                <p:nvSpPr>
                  <p:cNvPr id="98" name="직사각형 97"/>
                  <p:cNvSpPr/>
                  <p:nvPr/>
                </p:nvSpPr>
                <p:spPr>
                  <a:xfrm>
                    <a:off x="8348723" y="5426971"/>
                    <a:ext cx="1905000" cy="1302766"/>
                  </a:xfrm>
                  <a:prstGeom prst="rect">
                    <a:avLst/>
                  </a:prstGeom>
                  <a:solidFill>
                    <a:srgbClr val="132536"/>
                  </a:solidFill>
                  <a:ln>
                    <a:solidFill>
                      <a:srgbClr val="13253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0"/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8329673" y="5428502"/>
                    <a:ext cx="190499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5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당신의 취향</a:t>
                    </a:r>
                  </a:p>
                </p:txBody>
              </p: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8526594" y="5832004"/>
                    <a:ext cx="61721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75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격투</a:t>
                    </a: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8877299" y="5894454"/>
                    <a:ext cx="986650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RPG</a:t>
                    </a:r>
                    <a:endParaRPr lang="ko-KR" altLang="en-US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9414321" y="5799978"/>
                    <a:ext cx="58598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75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리듬</a:t>
                    </a: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9023793" y="6282282"/>
                    <a:ext cx="615505" cy="338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050" dirty="0" err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시뮬</a:t>
                    </a:r>
                    <a:endParaRPr lang="ko-KR" altLang="en-US" sz="105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8587740" y="6239824"/>
                    <a:ext cx="46481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75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FPS</a:t>
                    </a:r>
                    <a:endParaRPr lang="ko-KR" altLang="en-US" sz="75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9597199" y="6098702"/>
                    <a:ext cx="651701" cy="338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05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멀티</a:t>
                    </a:r>
                  </a:p>
                </p:txBody>
              </p:sp>
            </p:grpSp>
          </p:grpSp>
          <p:grpSp>
            <p:nvGrpSpPr>
              <p:cNvPr id="139" name="그룹 138"/>
              <p:cNvGrpSpPr/>
              <p:nvPr/>
            </p:nvGrpSpPr>
            <p:grpSpPr>
              <a:xfrm>
                <a:off x="2455780" y="3238501"/>
                <a:ext cx="4915630" cy="170193"/>
                <a:chOff x="2455780" y="3238501"/>
                <a:chExt cx="4915630" cy="170193"/>
              </a:xfrm>
            </p:grpSpPr>
            <p:sp>
              <p:nvSpPr>
                <p:cNvPr id="122" name="직사각형 121"/>
                <p:cNvSpPr/>
                <p:nvPr/>
              </p:nvSpPr>
              <p:spPr>
                <a:xfrm>
                  <a:off x="2455780" y="3238501"/>
                  <a:ext cx="1030370" cy="1701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50" dirty="0"/>
                    <a:t>취향 랭킹</a:t>
                  </a:r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3542465" y="3238501"/>
                  <a:ext cx="1030370" cy="170193"/>
                </a:xfrm>
                <a:prstGeom prst="rect">
                  <a:avLst/>
                </a:prstGeom>
                <a:solidFill>
                  <a:srgbClr val="1E32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50" dirty="0"/>
                    <a:t>전체 랭킹</a:t>
                  </a:r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6341040" y="3238501"/>
                  <a:ext cx="1030370" cy="170193"/>
                </a:xfrm>
                <a:prstGeom prst="rect">
                  <a:avLst/>
                </a:prstGeom>
                <a:solidFill>
                  <a:srgbClr val="1E32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50" dirty="0"/>
                    <a:t>더 보기</a:t>
                  </a:r>
                </a:p>
              </p:txBody>
            </p:sp>
          </p:grpSp>
        </p:grpSp>
      </p:grpSp>
      <p:grpSp>
        <p:nvGrpSpPr>
          <p:cNvPr id="137" name="그룹 136"/>
          <p:cNvGrpSpPr/>
          <p:nvPr/>
        </p:nvGrpSpPr>
        <p:grpSpPr>
          <a:xfrm>
            <a:off x="6072188" y="3443776"/>
            <a:ext cx="1428750" cy="1201091"/>
            <a:chOff x="8096250" y="3448700"/>
            <a:chExt cx="1905000" cy="1601455"/>
          </a:xfrm>
        </p:grpSpPr>
        <p:sp>
          <p:nvSpPr>
            <p:cNvPr id="67" name="TextBox 66"/>
            <p:cNvSpPr txBox="1"/>
            <p:nvPr/>
          </p:nvSpPr>
          <p:spPr>
            <a:xfrm>
              <a:off x="8096250" y="3448700"/>
              <a:ext cx="190500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1">
                      <a:lumMod val="85000"/>
                    </a:schemeClr>
                  </a:solidFill>
                </a:rPr>
                <a:t>당신의 평가 그래프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605837" y="3763087"/>
              <a:ext cx="883920" cy="400109"/>
            </a:xfrm>
            <a:prstGeom prst="rect">
              <a:avLst/>
            </a:prstGeom>
            <a:noFill/>
            <a:ln>
              <a:solidFill>
                <a:srgbClr val="13253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>
                      <a:lumMod val="85000"/>
                    </a:schemeClr>
                  </a:solidFill>
                </a:rPr>
                <a:t>3.7</a:t>
              </a:r>
              <a:endParaRPr lang="ko-KR" altLang="en-US" sz="13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8254365" y="4139974"/>
              <a:ext cx="1586865" cy="910181"/>
              <a:chOff x="8254365" y="4139974"/>
              <a:chExt cx="1586865" cy="910181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8254365" y="4728265"/>
                <a:ext cx="1586865" cy="321890"/>
                <a:chOff x="8511540" y="4621585"/>
                <a:chExt cx="1586865" cy="321890"/>
              </a:xfrm>
            </p:grpSpPr>
            <p:cxnSp>
              <p:nvCxnSpPr>
                <p:cNvPr id="59" name="직선 연결선 58"/>
                <p:cNvCxnSpPr/>
                <p:nvPr/>
              </p:nvCxnSpPr>
              <p:spPr>
                <a:xfrm>
                  <a:off x="8511540" y="4943475"/>
                  <a:ext cx="15868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직사각형 77"/>
                <p:cNvSpPr/>
                <p:nvPr/>
              </p:nvSpPr>
              <p:spPr>
                <a:xfrm>
                  <a:off x="8572500" y="4621585"/>
                  <a:ext cx="161925" cy="250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sp>
            <p:nvSpPr>
              <p:cNvPr id="124" name="직사각형 123"/>
              <p:cNvSpPr/>
              <p:nvPr/>
            </p:nvSpPr>
            <p:spPr>
              <a:xfrm>
                <a:off x="8608979" y="4541089"/>
                <a:ext cx="143121" cy="4317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8905040" y="4139974"/>
                <a:ext cx="156336" cy="8262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9220199" y="4196816"/>
                <a:ext cx="161925" cy="7742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9540947" y="4423988"/>
                <a:ext cx="161925" cy="5448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  <p:grpSp>
        <p:nvGrpSpPr>
          <p:cNvPr id="11" name="그룹 10"/>
          <p:cNvGrpSpPr/>
          <p:nvPr/>
        </p:nvGrpSpPr>
        <p:grpSpPr>
          <a:xfrm>
            <a:off x="5216221" y="3596971"/>
            <a:ext cx="456347" cy="352664"/>
            <a:chOff x="6954961" y="3652961"/>
            <a:chExt cx="608463" cy="47021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6954961" y="3652961"/>
              <a:ext cx="328613" cy="328613"/>
            </a:xfrm>
            <a:prstGeom prst="rect">
              <a:avLst/>
            </a:prstGeom>
          </p:spPr>
        </p:pic>
        <p:sp>
          <p:nvSpPr>
            <p:cNvPr id="60" name="오른쪽 화살표 59"/>
            <p:cNvSpPr/>
            <p:nvPr/>
          </p:nvSpPr>
          <p:spPr>
            <a:xfrm rot="13381923">
              <a:off x="7091560" y="3868956"/>
              <a:ext cx="471864" cy="254223"/>
            </a:xfrm>
            <a:prstGeom prst="rightArrow">
              <a:avLst>
                <a:gd name="adj1" fmla="val 50000"/>
                <a:gd name="adj2" fmla="val 7994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/>
            </a:p>
          </p:txBody>
        </p:sp>
      </p:grpSp>
    </p:spTree>
    <p:extLst>
      <p:ext uri="{BB962C8B-B14F-4D97-AF65-F5344CB8AC3E}">
        <p14:creationId xmlns:p14="http://schemas.microsoft.com/office/powerpoint/2010/main" val="318591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직사각형 5"/>
          <p:cNvSpPr/>
          <p:nvPr/>
        </p:nvSpPr>
        <p:spPr>
          <a:xfrm>
            <a:off x="0" y="857251"/>
            <a:ext cx="9144000" cy="428624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71438" y="910828"/>
            <a:ext cx="31646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sz="13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872413" y="933062"/>
            <a:ext cx="276999" cy="2769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8213706" y="954493"/>
            <a:ext cx="830282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778794" y="1285875"/>
            <a:ext cx="5772150" cy="4714876"/>
          </a:xfrm>
          <a:prstGeom prst="rect">
            <a:avLst/>
          </a:prstGeom>
          <a:solidFill>
            <a:srgbClr val="171A21"/>
          </a:solidFill>
          <a:ln>
            <a:solidFill>
              <a:srgbClr val="171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1" name="TextBox 60"/>
          <p:cNvSpPr txBox="1"/>
          <p:nvPr/>
        </p:nvSpPr>
        <p:spPr>
          <a:xfrm>
            <a:off x="1778794" y="1285874"/>
            <a:ext cx="577214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50" b="1" spc="-113" dirty="0">
                <a:solidFill>
                  <a:schemeClr val="bg1">
                    <a:lumMod val="85000"/>
                  </a:schemeClr>
                </a:solidFill>
              </a:rPr>
              <a:t>홍길동 님에 대한 게임 추천 결과 입니다</a:t>
            </a:r>
            <a:r>
              <a:rPr lang="en-US" altLang="ko-KR" sz="2250" b="1" spc="-113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sz="2250" b="1" spc="-113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78794" y="1834779"/>
            <a:ext cx="5772149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25" b="1" dirty="0">
                <a:solidFill>
                  <a:schemeClr val="bg1">
                    <a:lumMod val="85000"/>
                  </a:schemeClr>
                </a:solidFill>
              </a:rPr>
              <a:t>         추천 이유 </a:t>
            </a:r>
            <a:r>
              <a:rPr lang="en-US" altLang="ko-KR" sz="1125" b="1" dirty="0">
                <a:solidFill>
                  <a:schemeClr val="bg1">
                    <a:lumMod val="85000"/>
                  </a:schemeClr>
                </a:solidFill>
              </a:rPr>
              <a:t>: FPS</a:t>
            </a:r>
            <a:endParaRPr lang="ko-KR" altLang="en-US" sz="1125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287" y="4349199"/>
            <a:ext cx="4719162" cy="1575058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778794" y="4030333"/>
            <a:ext cx="5772149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25" b="1" dirty="0">
                <a:solidFill>
                  <a:schemeClr val="bg1">
                    <a:lumMod val="85000"/>
                  </a:schemeClr>
                </a:solidFill>
              </a:rPr>
              <a:t>         추천 이유 </a:t>
            </a:r>
            <a:r>
              <a:rPr lang="en-US" altLang="ko-KR" sz="1125" b="1" dirty="0">
                <a:solidFill>
                  <a:schemeClr val="bg1">
                    <a:lumMod val="85000"/>
                  </a:schemeClr>
                </a:solidFill>
              </a:rPr>
              <a:t>: 2K </a:t>
            </a:r>
            <a:r>
              <a:rPr lang="ko-KR" altLang="en-US" sz="1125" b="1" dirty="0" err="1">
                <a:solidFill>
                  <a:schemeClr val="bg1">
                    <a:lumMod val="85000"/>
                  </a:schemeClr>
                </a:solidFill>
              </a:rPr>
              <a:t>게임즈</a:t>
            </a:r>
            <a:endParaRPr lang="ko-KR" altLang="en-US" sz="1125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287" y="2126177"/>
            <a:ext cx="4719162" cy="15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6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478</Words>
  <Application>Microsoft Office PowerPoint</Application>
  <PresentationFormat>화면 슬라이드 쇼(4:3)</PresentationFormat>
  <Paragraphs>289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나눔고딕</vt:lpstr>
      <vt:lpstr>나눔고딕 ExtraBold</vt:lpstr>
      <vt:lpstr>Office 테마</vt:lpstr>
      <vt:lpstr>인터넷 리뷰를 이용한 게임 추천 시스템</vt:lpstr>
      <vt:lpstr>목차</vt:lpstr>
      <vt:lpstr>시스템 UI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시스템 개발 일정   </vt:lpstr>
      <vt:lpstr>PowerPoint 프레젠테이션</vt:lpstr>
      <vt:lpstr>PowerPoint 프레젠테이션</vt:lpstr>
      <vt:lpstr>Q&amp;A   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</dc:title>
  <dc:creator>네이버 한글캠페인</dc:creator>
  <cp:lastModifiedBy>hywoong</cp:lastModifiedBy>
  <cp:revision>72</cp:revision>
  <dcterms:created xsi:type="dcterms:W3CDTF">2011-08-25T02:21:48Z</dcterms:created>
  <dcterms:modified xsi:type="dcterms:W3CDTF">2016-07-31T22:23:11Z</dcterms:modified>
</cp:coreProperties>
</file>