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D42"/>
    <a:srgbClr val="5B9BD5"/>
    <a:srgbClr val="171A21"/>
    <a:srgbClr val="132536"/>
    <a:srgbClr val="1E3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2117055" cy="170193"/>
                <a:chOff x="2455780" y="3238501"/>
                <a:chExt cx="2117055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7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Similar User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5" name="직사각형 4"/>
          <p:cNvSpPr/>
          <p:nvPr/>
        </p:nvSpPr>
        <p:spPr>
          <a:xfrm>
            <a:off x="6442399" y="4400233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잔인한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754553" y="4378800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액션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4" name="직사각형 33"/>
          <p:cNvSpPr/>
          <p:nvPr/>
        </p:nvSpPr>
        <p:spPr>
          <a:xfrm>
            <a:off x="6493889" y="5042769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어드벤쳐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5" name="직사각형 34"/>
          <p:cNvSpPr/>
          <p:nvPr/>
        </p:nvSpPr>
        <p:spPr>
          <a:xfrm>
            <a:off x="8731717" y="5015765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범죄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6463432" y="5725253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TPS</a:t>
            </a:r>
            <a:r>
              <a:rPr lang="ko-KR" altLang="en-US" sz="2000" dirty="0"/>
              <a:t>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1" name="직사각형 40"/>
          <p:cNvSpPr/>
          <p:nvPr/>
        </p:nvSpPr>
        <p:spPr>
          <a:xfrm>
            <a:off x="8736068" y="5718749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슈팅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2" name="직사각형 41"/>
          <p:cNvSpPr/>
          <p:nvPr/>
        </p:nvSpPr>
        <p:spPr>
          <a:xfrm>
            <a:off x="6493889" y="6433755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레이싱 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8726812" y="6433755"/>
            <a:ext cx="1807824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샌드박스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Total User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364621"/>
            <a:ext cx="5934075" cy="4705350"/>
          </a:xfrm>
          <a:prstGeom prst="rect">
            <a:avLst/>
          </a:prstGeom>
        </p:spPr>
      </p:pic>
      <p:grpSp>
        <p:nvGrpSpPr>
          <p:cNvPr id="255" name="그룹 254"/>
          <p:cNvGrpSpPr/>
          <p:nvPr/>
        </p:nvGrpSpPr>
        <p:grpSpPr>
          <a:xfrm>
            <a:off x="3343495" y="2011230"/>
            <a:ext cx="1459936" cy="243077"/>
            <a:chOff x="7409744" y="2344551"/>
            <a:chExt cx="1573209" cy="261937"/>
          </a:xfrm>
        </p:grpSpPr>
        <p:sp>
          <p:nvSpPr>
            <p:cNvPr id="256" name="타원 25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/>
          <p:cNvGrpSpPr/>
          <p:nvPr/>
        </p:nvGrpSpPr>
        <p:grpSpPr>
          <a:xfrm>
            <a:off x="3343495" y="2992377"/>
            <a:ext cx="1459936" cy="243077"/>
            <a:chOff x="7409744" y="2344551"/>
            <a:chExt cx="1573209" cy="261937"/>
          </a:xfrm>
        </p:grpSpPr>
        <p:sp>
          <p:nvSpPr>
            <p:cNvPr id="262" name="타원 26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3343495" y="3996357"/>
            <a:ext cx="1459936" cy="243077"/>
            <a:chOff x="7409744" y="2344551"/>
            <a:chExt cx="1573209" cy="261937"/>
          </a:xfrm>
        </p:grpSpPr>
        <p:sp>
          <p:nvSpPr>
            <p:cNvPr id="268" name="타원 26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3" name="그룹 272"/>
          <p:cNvGrpSpPr/>
          <p:nvPr/>
        </p:nvGrpSpPr>
        <p:grpSpPr>
          <a:xfrm>
            <a:off x="3343495" y="5000337"/>
            <a:ext cx="1459936" cy="243077"/>
            <a:chOff x="7409744" y="2344551"/>
            <a:chExt cx="1573209" cy="261937"/>
          </a:xfrm>
        </p:grpSpPr>
        <p:sp>
          <p:nvSpPr>
            <p:cNvPr id="274" name="타원 27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9" name="그룹 278"/>
          <p:cNvGrpSpPr/>
          <p:nvPr/>
        </p:nvGrpSpPr>
        <p:grpSpPr>
          <a:xfrm>
            <a:off x="5326503" y="1977978"/>
            <a:ext cx="1459936" cy="243077"/>
            <a:chOff x="7409744" y="2344551"/>
            <a:chExt cx="1573209" cy="261937"/>
          </a:xfrm>
        </p:grpSpPr>
        <p:sp>
          <p:nvSpPr>
            <p:cNvPr id="280" name="타원 279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5" name="그룹 284"/>
          <p:cNvGrpSpPr/>
          <p:nvPr/>
        </p:nvGrpSpPr>
        <p:grpSpPr>
          <a:xfrm>
            <a:off x="5326503" y="2975751"/>
            <a:ext cx="1459936" cy="243077"/>
            <a:chOff x="7409744" y="2344551"/>
            <a:chExt cx="1573209" cy="261937"/>
          </a:xfrm>
        </p:grpSpPr>
        <p:sp>
          <p:nvSpPr>
            <p:cNvPr id="286" name="타원 28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그룹 290"/>
          <p:cNvGrpSpPr/>
          <p:nvPr/>
        </p:nvGrpSpPr>
        <p:grpSpPr>
          <a:xfrm>
            <a:off x="5334816" y="4000251"/>
            <a:ext cx="1459936" cy="243077"/>
            <a:chOff x="7409744" y="2344551"/>
            <a:chExt cx="1573209" cy="261937"/>
          </a:xfrm>
        </p:grpSpPr>
        <p:sp>
          <p:nvSpPr>
            <p:cNvPr id="292" name="타원 29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5326503" y="4985408"/>
            <a:ext cx="1459936" cy="243077"/>
            <a:chOff x="7409744" y="2344551"/>
            <a:chExt cx="1573209" cy="261937"/>
          </a:xfrm>
        </p:grpSpPr>
        <p:sp>
          <p:nvSpPr>
            <p:cNvPr id="298" name="타원 29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3" name="그룹 302"/>
          <p:cNvGrpSpPr/>
          <p:nvPr/>
        </p:nvGrpSpPr>
        <p:grpSpPr>
          <a:xfrm>
            <a:off x="7359160" y="1986291"/>
            <a:ext cx="1459936" cy="243077"/>
            <a:chOff x="7409744" y="2344551"/>
            <a:chExt cx="1573209" cy="261937"/>
          </a:xfrm>
        </p:grpSpPr>
        <p:sp>
          <p:nvSpPr>
            <p:cNvPr id="304" name="타원 30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7359160" y="3000691"/>
            <a:ext cx="1459936" cy="243077"/>
            <a:chOff x="7409744" y="2344551"/>
            <a:chExt cx="1573209" cy="261937"/>
          </a:xfrm>
        </p:grpSpPr>
        <p:sp>
          <p:nvSpPr>
            <p:cNvPr id="310" name="타원 309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5" name="그룹 314"/>
          <p:cNvGrpSpPr/>
          <p:nvPr/>
        </p:nvGrpSpPr>
        <p:grpSpPr>
          <a:xfrm>
            <a:off x="7359160" y="3996352"/>
            <a:ext cx="1459936" cy="243077"/>
            <a:chOff x="7409744" y="2344551"/>
            <a:chExt cx="1573209" cy="261937"/>
          </a:xfrm>
        </p:grpSpPr>
        <p:sp>
          <p:nvSpPr>
            <p:cNvPr id="316" name="타원 31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7359160" y="4985573"/>
            <a:ext cx="1459936" cy="243077"/>
            <a:chOff x="7409744" y="2344551"/>
            <a:chExt cx="1573209" cy="261937"/>
          </a:xfrm>
        </p:grpSpPr>
        <p:sp>
          <p:nvSpPr>
            <p:cNvPr id="322" name="타원 32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3327923" y="6111169"/>
            <a:ext cx="1459936" cy="243077"/>
            <a:chOff x="7409744" y="2344551"/>
            <a:chExt cx="1573209" cy="261937"/>
          </a:xfrm>
        </p:grpSpPr>
        <p:sp>
          <p:nvSpPr>
            <p:cNvPr id="328" name="타원 32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3" name="그룹 332"/>
          <p:cNvGrpSpPr/>
          <p:nvPr/>
        </p:nvGrpSpPr>
        <p:grpSpPr>
          <a:xfrm>
            <a:off x="5310931" y="6096240"/>
            <a:ext cx="1459936" cy="243077"/>
            <a:chOff x="7409744" y="2344551"/>
            <a:chExt cx="1573209" cy="261937"/>
          </a:xfrm>
        </p:grpSpPr>
        <p:sp>
          <p:nvSpPr>
            <p:cNvPr id="334" name="타원 33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9" name="그룹 338"/>
          <p:cNvGrpSpPr/>
          <p:nvPr/>
        </p:nvGrpSpPr>
        <p:grpSpPr>
          <a:xfrm>
            <a:off x="7343588" y="6096405"/>
            <a:ext cx="1459936" cy="243077"/>
            <a:chOff x="7409744" y="2344551"/>
            <a:chExt cx="1573209" cy="261937"/>
          </a:xfrm>
        </p:grpSpPr>
        <p:sp>
          <p:nvSpPr>
            <p:cNvPr id="340" name="타원 339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139</Words>
  <Application>Microsoft Office PowerPoint</Application>
  <PresentationFormat>와이드스크린</PresentationFormat>
  <Paragraphs>76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hywoong</cp:lastModifiedBy>
  <cp:revision>17</cp:revision>
  <dcterms:created xsi:type="dcterms:W3CDTF">2016-07-22T11:12:17Z</dcterms:created>
  <dcterms:modified xsi:type="dcterms:W3CDTF">2016-07-23T12:10:55Z</dcterms:modified>
</cp:coreProperties>
</file>