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58" r:id="rId5"/>
    <p:sldId id="268" r:id="rId6"/>
    <p:sldId id="269" r:id="rId7"/>
    <p:sldId id="259" r:id="rId8"/>
    <p:sldId id="262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4A"/>
    <a:srgbClr val="182D42"/>
    <a:srgbClr val="5B9BD5"/>
    <a:srgbClr val="171A21"/>
    <a:srgbClr val="13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34768"/>
            <a:ext cx="948466" cy="9017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10786" y="3434754"/>
            <a:ext cx="1799304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401072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05326" y="4546797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5076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57684" y="1696996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23018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32451" y="1762427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32451" y="2334403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1828" y="2869540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32451" y="2889162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611" y="1779644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1476" y="2300363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38058" y="3855297"/>
            <a:ext cx="1307532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5084" y="1693075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71539" y="1125497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78439" y="3855297"/>
            <a:ext cx="1307532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0821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삭제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32451" y="1762427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332451" y="2334403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1828" y="2869540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32451" y="2889162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28611" y="1779644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1476" y="2300363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14825" y="3867647"/>
            <a:ext cx="1816930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5084" y="1693075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671539" y="1125497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-71432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5251" y="2039021"/>
            <a:ext cx="12096749" cy="2061148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73947" y="2622804"/>
            <a:ext cx="450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탈퇴 하시겠습니까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96000" y="3308894"/>
            <a:ext cx="1816930" cy="3718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탈퇴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014100" y="3300733"/>
            <a:ext cx="1816930" cy="3718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244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회원가입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53325"/>
            <a:ext cx="948466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중복검사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6774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9329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20710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4915630" cy="170193"/>
                <a:chOff x="2455780" y="3238501"/>
                <a:chExt cx="4915630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341040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더 보기</a:t>
                  </a:r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6954961" y="3652961"/>
            <a:ext cx="608463" cy="470218"/>
            <a:chOff x="6954961" y="3652961"/>
            <a:chExt cx="608463" cy="4702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6954961" y="3652961"/>
              <a:ext cx="328613" cy="328613"/>
            </a:xfrm>
            <a:prstGeom prst="rect">
              <a:avLst/>
            </a:prstGeom>
          </p:spPr>
        </p:pic>
        <p:sp>
          <p:nvSpPr>
            <p:cNvPr id="60" name="오른쪽 화살표 59"/>
            <p:cNvSpPr/>
            <p:nvPr/>
          </p:nvSpPr>
          <p:spPr>
            <a:xfrm rot="13381923">
              <a:off x="7091560" y="3868956"/>
              <a:ext cx="471864" cy="254223"/>
            </a:xfrm>
            <a:prstGeom prst="rightArrow">
              <a:avLst>
                <a:gd name="adj1" fmla="val 50000"/>
                <a:gd name="adj2" fmla="val 799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06964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571499"/>
            <a:ext cx="7696200" cy="6286501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님에 대한 게임 추천 결과 입니다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71725" y="1303372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: FPS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16" y="4655932"/>
            <a:ext cx="6292216" cy="210007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371725" y="4230777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>
                <a:solidFill>
                  <a:schemeClr val="bg1">
                    <a:lumMod val="85000"/>
                  </a:schemeClr>
                </a:solidFill>
              </a:rPr>
              <a:t>: 2K </a:t>
            </a:r>
            <a:r>
              <a:rPr lang="ko-KR" altLang="en-US" sz="1500" b="1" dirty="0" err="1">
                <a:solidFill>
                  <a:schemeClr val="bg1">
                    <a:lumMod val="85000"/>
                  </a:schemeClr>
                </a:solidFill>
              </a:rPr>
              <a:t>게임즈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16" y="1691902"/>
            <a:ext cx="6292216" cy="20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예상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슈팅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레이싱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액션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범죄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TPS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내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액션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범죄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슈팅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/>
              <a:t>태그 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52785" y="1681095"/>
            <a:ext cx="5934075" cy="4989625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2371724" y="1136217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평가한 게임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9671539" y="1661973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삭제</a:t>
            </a:r>
          </a:p>
        </p:txBody>
      </p: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344</Words>
  <Application>Microsoft Office PowerPoint</Application>
  <PresentationFormat>와이드스크린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hywoong</cp:lastModifiedBy>
  <cp:revision>45</cp:revision>
  <dcterms:created xsi:type="dcterms:W3CDTF">2016-07-22T11:12:17Z</dcterms:created>
  <dcterms:modified xsi:type="dcterms:W3CDTF">2016-07-26T03:00:47Z</dcterms:modified>
</cp:coreProperties>
</file>