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4A"/>
    <a:srgbClr val="182D42"/>
    <a:srgbClr val="5B9BD5"/>
    <a:srgbClr val="171A21"/>
    <a:srgbClr val="132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1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9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37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47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7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5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52D43-EE1A-4612-8D08-436DC12AF464}" type="datetimeFigureOut">
              <a:rPr lang="ko-KR" altLang="en-US" smtClean="0"/>
              <a:t>2016-07-26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FAAC-D2D2-4C89-A7D1-D7AEDAE85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71725" y="3322318"/>
            <a:ext cx="7696200" cy="3535682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1" name="그룹 140"/>
          <p:cNvGrpSpPr/>
          <p:nvPr/>
        </p:nvGrpSpPr>
        <p:grpSpPr>
          <a:xfrm>
            <a:off x="2371725" y="571499"/>
            <a:ext cx="7696200" cy="6205862"/>
            <a:chOff x="2371725" y="571499"/>
            <a:chExt cx="7696200" cy="620586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725" y="571499"/>
              <a:ext cx="7696200" cy="2620089"/>
            </a:xfrm>
            <a:prstGeom prst="rect">
              <a:avLst/>
            </a:prstGeom>
          </p:spPr>
        </p:pic>
        <p:grpSp>
          <p:nvGrpSpPr>
            <p:cNvPr id="140" name="그룹 139"/>
            <p:cNvGrpSpPr/>
            <p:nvPr/>
          </p:nvGrpSpPr>
          <p:grpSpPr>
            <a:xfrm>
              <a:off x="2455780" y="3238501"/>
              <a:ext cx="7545470" cy="3538860"/>
              <a:chOff x="2455780" y="3238501"/>
              <a:chExt cx="7545470" cy="3538860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2455780" y="3408695"/>
                <a:ext cx="7545470" cy="3368666"/>
                <a:chOff x="2455780" y="3408695"/>
                <a:chExt cx="7545470" cy="3368666"/>
              </a:xfrm>
            </p:grpSpPr>
            <p:grpSp>
              <p:nvGrpSpPr>
                <p:cNvPr id="132" name="그룹 131"/>
                <p:cNvGrpSpPr/>
                <p:nvPr/>
              </p:nvGrpSpPr>
              <p:grpSpPr>
                <a:xfrm>
                  <a:off x="2455780" y="3434094"/>
                  <a:ext cx="5564393" cy="3343267"/>
                  <a:chOff x="2712955" y="3434094"/>
                  <a:chExt cx="5564393" cy="3343267"/>
                </a:xfrm>
              </p:grpSpPr>
              <p:pic>
                <p:nvPicPr>
                  <p:cNvPr id="43" name="그림 4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33736" y="3448700"/>
                    <a:ext cx="4394849" cy="3328661"/>
                  </a:xfrm>
                  <a:prstGeom prst="rect">
                    <a:avLst/>
                  </a:prstGeom>
                </p:spPr>
              </p:pic>
              <p:grpSp>
                <p:nvGrpSpPr>
                  <p:cNvPr id="131" name="그룹 130"/>
                  <p:cNvGrpSpPr/>
                  <p:nvPr/>
                </p:nvGrpSpPr>
                <p:grpSpPr>
                  <a:xfrm>
                    <a:off x="2712955" y="3515375"/>
                    <a:ext cx="420770" cy="3157985"/>
                    <a:chOff x="2712955" y="3515375"/>
                    <a:chExt cx="420770" cy="3157985"/>
                  </a:xfrm>
                </p:grpSpPr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2712955" y="3515375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</a:p>
                  </p:txBody>
                </p:sp>
                <p:sp>
                  <p:nvSpPr>
                    <p:cNvPr id="44" name="직사각형 43"/>
                    <p:cNvSpPr/>
                    <p:nvPr/>
                  </p:nvSpPr>
                  <p:spPr>
                    <a:xfrm>
                      <a:off x="2712955" y="4213019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2</a:t>
                      </a:r>
                    </a:p>
                  </p:txBody>
                </p:sp>
                <p:sp>
                  <p:nvSpPr>
                    <p:cNvPr id="49" name="직사각형 48"/>
                    <p:cNvSpPr/>
                    <p:nvPr/>
                  </p:nvSpPr>
                  <p:spPr>
                    <a:xfrm>
                      <a:off x="2712955" y="4901911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3</a:t>
                      </a:r>
                    </a:p>
                  </p:txBody>
                </p:sp>
                <p:sp>
                  <p:nvSpPr>
                    <p:cNvPr id="51" name="직사각형 50"/>
                    <p:cNvSpPr/>
                    <p:nvPr/>
                  </p:nvSpPr>
                  <p:spPr>
                    <a:xfrm>
                      <a:off x="2712955" y="5590803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4</a:t>
                      </a:r>
                    </a:p>
                  </p:txBody>
                </p:sp>
                <p:sp>
                  <p:nvSpPr>
                    <p:cNvPr id="55" name="직사각형 54"/>
                    <p:cNvSpPr/>
                    <p:nvPr/>
                  </p:nvSpPr>
                  <p:spPr>
                    <a:xfrm>
                      <a:off x="2712955" y="6252590"/>
                      <a:ext cx="420770" cy="420770"/>
                    </a:xfrm>
                    <a:prstGeom prst="rect">
                      <a:avLst/>
                    </a:prstGeom>
                    <a:solidFill>
                      <a:srgbClr val="182D42"/>
                    </a:solidFill>
                    <a:ln>
                      <a:solidFill>
                        <a:srgbClr val="171A2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/>
                        <a:t>5</a:t>
                      </a:r>
                    </a:p>
                  </p:txBody>
                </p:sp>
              </p:grpSp>
              <p:grpSp>
                <p:nvGrpSpPr>
                  <p:cNvPr id="130" name="그룹 129"/>
                  <p:cNvGrpSpPr/>
                  <p:nvPr/>
                </p:nvGrpSpPr>
                <p:grpSpPr>
                  <a:xfrm>
                    <a:off x="7665719" y="3434094"/>
                    <a:ext cx="611629" cy="3314692"/>
                    <a:chOff x="7665719" y="3434094"/>
                    <a:chExt cx="611629" cy="3314692"/>
                  </a:xfrm>
                </p:grpSpPr>
                <p:sp>
                  <p:nvSpPr>
                    <p:cNvPr id="42" name="타원 41"/>
                    <p:cNvSpPr/>
                    <p:nvPr/>
                  </p:nvSpPr>
                  <p:spPr>
                    <a:xfrm>
                      <a:off x="7665719" y="3434094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4.8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45" name="타원 44"/>
                    <p:cNvSpPr/>
                    <p:nvPr/>
                  </p:nvSpPr>
                  <p:spPr>
                    <a:xfrm>
                      <a:off x="7665719" y="4110286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4.1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0" name="타원 49"/>
                    <p:cNvSpPr/>
                    <p:nvPr/>
                  </p:nvSpPr>
                  <p:spPr>
                    <a:xfrm>
                      <a:off x="7665719" y="4786478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3.9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2" name="타원 51"/>
                    <p:cNvSpPr/>
                    <p:nvPr/>
                  </p:nvSpPr>
                  <p:spPr>
                    <a:xfrm>
                      <a:off x="7665719" y="5462670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3.7</a:t>
                      </a:r>
                      <a:endParaRPr lang="ko-KR" altLang="en-US" spc="-150" dirty="0"/>
                    </a:p>
                  </p:txBody>
                </p:sp>
                <p:sp>
                  <p:nvSpPr>
                    <p:cNvPr id="56" name="타원 55"/>
                    <p:cNvSpPr/>
                    <p:nvPr/>
                  </p:nvSpPr>
                  <p:spPr>
                    <a:xfrm>
                      <a:off x="7665719" y="6137157"/>
                      <a:ext cx="611629" cy="611629"/>
                    </a:xfrm>
                    <a:prstGeom prst="ellipse">
                      <a:avLst/>
                    </a:prstGeom>
                    <a:solidFill>
                      <a:srgbClr val="132536"/>
                    </a:solidFill>
                    <a:ln>
                      <a:solidFill>
                        <a:srgbClr val="182D4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dist"/>
                      <a:r>
                        <a:rPr lang="en-US" altLang="ko-KR" spc="-150" dirty="0"/>
                        <a:t>3.5</a:t>
                      </a:r>
                      <a:endParaRPr lang="ko-KR" altLang="en-US" spc="-150" dirty="0"/>
                    </a:p>
                  </p:txBody>
                </p:sp>
              </p:grpSp>
            </p:grpSp>
            <p:sp>
              <p:nvSpPr>
                <p:cNvPr id="57" name="직사각형 56"/>
                <p:cNvSpPr/>
                <p:nvPr/>
              </p:nvSpPr>
              <p:spPr>
                <a:xfrm>
                  <a:off x="8096250" y="3408695"/>
                  <a:ext cx="1905000" cy="1911307"/>
                </a:xfrm>
                <a:prstGeom prst="rect">
                  <a:avLst/>
                </a:prstGeom>
                <a:solidFill>
                  <a:srgbClr val="132536"/>
                </a:solidFill>
                <a:ln>
                  <a:solidFill>
                    <a:srgbClr val="13253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8072498" y="5426971"/>
                  <a:ext cx="1924050" cy="1302766"/>
                  <a:chOff x="8329673" y="5426971"/>
                  <a:chExt cx="1924050" cy="1302766"/>
                </a:xfrm>
              </p:grpSpPr>
              <p:sp>
                <p:nvSpPr>
                  <p:cNvPr id="98" name="직사각형 97"/>
                  <p:cNvSpPr/>
                  <p:nvPr/>
                </p:nvSpPr>
                <p:spPr>
                  <a:xfrm>
                    <a:off x="8348723" y="5426971"/>
                    <a:ext cx="1905000" cy="1302766"/>
                  </a:xfrm>
                  <a:prstGeom prst="rect">
                    <a:avLst/>
                  </a:prstGeom>
                  <a:solidFill>
                    <a:srgbClr val="132536"/>
                  </a:solidFill>
                  <a:ln>
                    <a:solidFill>
                      <a:srgbClr val="13253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8329673" y="5428502"/>
                    <a:ext cx="19050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당신의 취향</a:t>
                    </a: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618219" y="5828322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격투</a:t>
                    </a: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8877300" y="5894453"/>
                    <a:ext cx="84302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RPG</a:t>
                    </a:r>
                    <a:endParaRPr lang="ko-KR" altLang="en-US" sz="2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9414320" y="5799978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리듬</a:t>
                    </a: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9023794" y="6282282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시뮬</a:t>
                    </a:r>
                    <a:endParaRPr lang="ko-KR" altLang="en-US" sz="14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587740" y="6239824"/>
                    <a:ext cx="46481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0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FPS</a:t>
                    </a:r>
                    <a:endParaRPr lang="ko-KR" altLang="en-US" sz="100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9597199" y="6098701"/>
                    <a:ext cx="56388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4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멀티</a:t>
                    </a:r>
                  </a:p>
                </p:txBody>
              </p:sp>
            </p:grpSp>
          </p:grpSp>
          <p:grpSp>
            <p:nvGrpSpPr>
              <p:cNvPr id="139" name="그룹 138"/>
              <p:cNvGrpSpPr/>
              <p:nvPr/>
            </p:nvGrpSpPr>
            <p:grpSpPr>
              <a:xfrm>
                <a:off x="2455780" y="3238501"/>
                <a:ext cx="4915630" cy="170193"/>
                <a:chOff x="2455780" y="3238501"/>
                <a:chExt cx="4915630" cy="170193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2455780" y="3238501"/>
                  <a:ext cx="1030370" cy="17019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취향 랭킹</a:t>
                  </a: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3542465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전체 랭킹</a:t>
                  </a:r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6341040" y="3238501"/>
                  <a:ext cx="1030370" cy="170193"/>
                </a:xfrm>
                <a:prstGeom prst="rect">
                  <a:avLst/>
                </a:prstGeom>
                <a:solidFill>
                  <a:srgbClr val="1E32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더 보기</a:t>
                  </a:r>
                </a:p>
              </p:txBody>
            </p:sp>
          </p:grpSp>
        </p:grpSp>
      </p:grpSp>
      <p:grpSp>
        <p:nvGrpSpPr>
          <p:cNvPr id="137" name="그룹 136"/>
          <p:cNvGrpSpPr/>
          <p:nvPr/>
        </p:nvGrpSpPr>
        <p:grpSpPr>
          <a:xfrm>
            <a:off x="8096250" y="3448700"/>
            <a:ext cx="1905000" cy="1601455"/>
            <a:chOff x="8096250" y="3448700"/>
            <a:chExt cx="1905000" cy="1601455"/>
          </a:xfrm>
        </p:grpSpPr>
        <p:sp>
          <p:nvSpPr>
            <p:cNvPr id="67" name="TextBox 66"/>
            <p:cNvSpPr txBox="1"/>
            <p:nvPr/>
          </p:nvSpPr>
          <p:spPr>
            <a:xfrm>
              <a:off x="8096250" y="3448700"/>
              <a:ext cx="190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1">
                      <a:lumMod val="85000"/>
                    </a:schemeClr>
                  </a:solidFill>
                </a:rPr>
                <a:t>당신의 평가 그래프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605837" y="3763087"/>
              <a:ext cx="883920" cy="369332"/>
            </a:xfrm>
            <a:prstGeom prst="rect">
              <a:avLst/>
            </a:prstGeom>
            <a:noFill/>
            <a:ln>
              <a:solidFill>
                <a:srgbClr val="13253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</a:rPr>
                <a:t>3.7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8254365" y="4139974"/>
              <a:ext cx="1586865" cy="910181"/>
              <a:chOff x="8254365" y="4139974"/>
              <a:chExt cx="1586865" cy="910181"/>
            </a:xfrm>
          </p:grpSpPr>
          <p:grpSp>
            <p:nvGrpSpPr>
              <p:cNvPr id="92" name="그룹 91"/>
              <p:cNvGrpSpPr/>
              <p:nvPr/>
            </p:nvGrpSpPr>
            <p:grpSpPr>
              <a:xfrm>
                <a:off x="8254365" y="4728265"/>
                <a:ext cx="1586865" cy="321890"/>
                <a:chOff x="8511540" y="4621585"/>
                <a:chExt cx="1586865" cy="321890"/>
              </a:xfrm>
            </p:grpSpPr>
            <p:cxnSp>
              <p:nvCxnSpPr>
                <p:cNvPr id="59" name="직선 연결선 58"/>
                <p:cNvCxnSpPr/>
                <p:nvPr/>
              </p:nvCxnSpPr>
              <p:spPr>
                <a:xfrm>
                  <a:off x="8511540" y="4943475"/>
                  <a:ext cx="1586865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/>
                <p:cNvSpPr/>
                <p:nvPr/>
              </p:nvSpPr>
              <p:spPr>
                <a:xfrm>
                  <a:off x="8572500" y="4621585"/>
                  <a:ext cx="161925" cy="250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4" name="직사각형 123"/>
              <p:cNvSpPr/>
              <p:nvPr/>
            </p:nvSpPr>
            <p:spPr>
              <a:xfrm>
                <a:off x="8608979" y="4541089"/>
                <a:ext cx="143121" cy="431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05040" y="4139974"/>
                <a:ext cx="156336" cy="8262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9220199" y="4196816"/>
                <a:ext cx="161925" cy="7742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9540947" y="4423988"/>
                <a:ext cx="161925" cy="5448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6954961" y="3652961"/>
            <a:ext cx="608463" cy="470218"/>
            <a:chOff x="6954961" y="3652961"/>
            <a:chExt cx="608463" cy="47021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6954961" y="3652961"/>
              <a:ext cx="328613" cy="328613"/>
            </a:xfrm>
            <a:prstGeom prst="rect">
              <a:avLst/>
            </a:prstGeom>
          </p:spPr>
        </p:pic>
        <p:sp>
          <p:nvSpPr>
            <p:cNvPr id="60" name="오른쪽 화살표 59"/>
            <p:cNvSpPr/>
            <p:nvPr/>
          </p:nvSpPr>
          <p:spPr>
            <a:xfrm rot="13381923">
              <a:off x="7091560" y="3868956"/>
              <a:ext cx="471864" cy="254223"/>
            </a:xfrm>
            <a:prstGeom prst="rightArrow">
              <a:avLst>
                <a:gd name="adj1" fmla="val 50000"/>
                <a:gd name="adj2" fmla="val 7994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12582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Guest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로그인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65244" y="2334768"/>
            <a:ext cx="948466" cy="90179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10786" y="3434754"/>
            <a:ext cx="1799304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401072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71725" y="571499"/>
            <a:ext cx="7696200" cy="6286501"/>
          </a:xfrm>
          <a:prstGeom prst="rect">
            <a:avLst/>
          </a:prstGeom>
          <a:solidFill>
            <a:srgbClr val="171A21"/>
          </a:solidFill>
          <a:ln>
            <a:solidFill>
              <a:srgbClr val="171A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</a:t>
            </a:r>
            <a:r>
              <a:rPr lang="ko-KR" altLang="en-US" sz="3000" b="1" spc="-150" dirty="0" smtClean="0">
                <a:solidFill>
                  <a:schemeClr val="bg1">
                    <a:lumMod val="85000"/>
                  </a:schemeClr>
                </a:solidFill>
              </a:rPr>
              <a:t>님에 대한 게임 추천 결과 입니다</a:t>
            </a:r>
            <a:r>
              <a:rPr lang="en-US" altLang="ko-KR" sz="3000" b="1" spc="-15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371725" y="1303372"/>
            <a:ext cx="7696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>
                    <a:lumMod val="85000"/>
                  </a:schemeClr>
                </a:solidFill>
              </a:rPr>
              <a:t>         추천 이유 </a:t>
            </a:r>
            <a:r>
              <a:rPr lang="en-US" altLang="ko-KR" sz="1500" b="1" dirty="0" smtClean="0">
                <a:solidFill>
                  <a:schemeClr val="bg1">
                    <a:lumMod val="85000"/>
                  </a:schemeClr>
                </a:solidFill>
              </a:rPr>
              <a:t>: FPS</a:t>
            </a:r>
            <a:endParaRPr lang="ko-KR" altLang="en-US" sz="1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716" y="4655932"/>
            <a:ext cx="6292216" cy="2100077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371725" y="4230777"/>
            <a:ext cx="7696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>
                    <a:lumMod val="85000"/>
                  </a:schemeClr>
                </a:solidFill>
              </a:rPr>
              <a:t>         추천 이유 </a:t>
            </a:r>
            <a:r>
              <a:rPr lang="en-US" altLang="ko-KR" sz="1500" b="1" dirty="0" smtClean="0">
                <a:solidFill>
                  <a:schemeClr val="bg1">
                    <a:lumMod val="85000"/>
                  </a:schemeClr>
                </a:solidFill>
              </a:rPr>
              <a:t>: 2K </a:t>
            </a:r>
            <a:r>
              <a:rPr lang="ko-KR" altLang="en-US" sz="1500" b="1" dirty="0" err="1" smtClean="0">
                <a:solidFill>
                  <a:schemeClr val="bg1">
                    <a:lumMod val="85000"/>
                  </a:schemeClr>
                </a:solidFill>
              </a:rPr>
              <a:t>게임즈</a:t>
            </a:r>
            <a:endParaRPr lang="ko-KR" altLang="en-US" sz="15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16" y="1691902"/>
            <a:ext cx="6292216" cy="20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8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3106969" y="1704105"/>
            <a:ext cx="6244849" cy="361391"/>
            <a:chOff x="3015529" y="1305098"/>
            <a:chExt cx="6244849" cy="361391"/>
          </a:xfrm>
        </p:grpSpPr>
        <p:sp>
          <p:nvSpPr>
            <p:cNvPr id="12" name="직사각형 11"/>
            <p:cNvSpPr/>
            <p:nvPr/>
          </p:nvSpPr>
          <p:spPr>
            <a:xfrm>
              <a:off x="3015529" y="1305098"/>
              <a:ext cx="4871258" cy="361391"/>
            </a:xfrm>
            <a:prstGeom prst="rect">
              <a:avLst/>
            </a:prstGeom>
            <a:solidFill>
              <a:srgbClr val="1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 err="1">
                  <a:solidFill>
                    <a:schemeClr val="bg1">
                      <a:lumMod val="85000"/>
                    </a:schemeClr>
                  </a:solidFill>
                </a:rPr>
                <a:t>BioShock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104909" y="1305098"/>
              <a:ext cx="1155469" cy="361391"/>
            </a:xfrm>
            <a:prstGeom prst="rect">
              <a:avLst/>
            </a:prstGeom>
            <a:solidFill>
              <a:srgbClr val="182D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106969" y="2209637"/>
            <a:ext cx="6244849" cy="1485900"/>
            <a:chOff x="3015529" y="1810630"/>
            <a:chExt cx="6244849" cy="148590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15529" y="1810630"/>
              <a:ext cx="6244849" cy="1485900"/>
            </a:xfrm>
            <a:prstGeom prst="rect">
              <a:avLst/>
            </a:prstGeom>
          </p:spPr>
        </p:pic>
        <p:grpSp>
          <p:nvGrpSpPr>
            <p:cNvPr id="19" name="그룹 18"/>
            <p:cNvGrpSpPr/>
            <p:nvPr/>
          </p:nvGrpSpPr>
          <p:grpSpPr>
            <a:xfrm>
              <a:off x="7318304" y="1945544"/>
              <a:ext cx="1573209" cy="1216574"/>
              <a:chOff x="7318304" y="1945544"/>
              <a:chExt cx="1573209" cy="1216574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7318304" y="1945544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77" name="타원 176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2" name="그룹 181"/>
              <p:cNvGrpSpPr/>
              <p:nvPr/>
            </p:nvGrpSpPr>
            <p:grpSpPr>
              <a:xfrm>
                <a:off x="7318304" y="242261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3" name="타원 182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7" name="타원 186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88" name="그룹 187"/>
              <p:cNvGrpSpPr/>
              <p:nvPr/>
            </p:nvGrpSpPr>
            <p:grpSpPr>
              <a:xfrm>
                <a:off x="7318304" y="2900181"/>
                <a:ext cx="1573209" cy="261937"/>
                <a:chOff x="3467100" y="2109788"/>
                <a:chExt cx="1573209" cy="261937"/>
              </a:xfrm>
            </p:grpSpPr>
            <p:sp>
              <p:nvSpPr>
                <p:cNvPr id="189" name="타원 188"/>
                <p:cNvSpPr/>
                <p:nvPr/>
              </p:nvSpPr>
              <p:spPr>
                <a:xfrm>
                  <a:off x="3467100" y="2114550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/>
                <p:cNvSpPr/>
                <p:nvPr/>
              </p:nvSpPr>
              <p:spPr>
                <a:xfrm>
                  <a:off x="3795712" y="2114549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/>
                <p:cNvSpPr/>
                <p:nvPr/>
              </p:nvSpPr>
              <p:spPr>
                <a:xfrm>
                  <a:off x="4125910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4454522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4783134" y="2109788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1438102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4031672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371725" y="4867540"/>
            <a:ext cx="769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더 이상 기억이 안 나시나요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ko-KR" altLang="en-US" sz="3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4" name="직사각형 223"/>
          <p:cNvSpPr/>
          <p:nvPr/>
        </p:nvSpPr>
        <p:spPr>
          <a:xfrm>
            <a:off x="4475148" y="5519309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건너뛰기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6346290" y="5512980"/>
            <a:ext cx="1618210" cy="474121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더 찾아보기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3073719" y="4314305"/>
            <a:ext cx="636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38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26" y="2131669"/>
            <a:ext cx="5934075" cy="4705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홍길동 님께서 해보신 게임을 평가해 주세요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734887" y="1188720"/>
            <a:ext cx="7024255" cy="99753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68385" y="1230286"/>
            <a:ext cx="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9393385" y="1238597"/>
            <a:ext cx="498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20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34887" y="1188720"/>
            <a:ext cx="7015948" cy="997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85406" y="1489515"/>
            <a:ext cx="1620920" cy="4218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평가완료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672752" y="2776812"/>
            <a:ext cx="1459936" cy="243077"/>
            <a:chOff x="7409744" y="2344551"/>
            <a:chExt cx="1573209" cy="261937"/>
          </a:xfrm>
        </p:grpSpPr>
        <p:sp>
          <p:nvSpPr>
            <p:cNvPr id="44" name="타원 4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672752" y="3757959"/>
            <a:ext cx="1459936" cy="243077"/>
            <a:chOff x="7409744" y="2344551"/>
            <a:chExt cx="1573209" cy="261937"/>
          </a:xfrm>
        </p:grpSpPr>
        <p:sp>
          <p:nvSpPr>
            <p:cNvPr id="51" name="타원 50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672752" y="4761939"/>
            <a:ext cx="1459936" cy="243077"/>
            <a:chOff x="7409744" y="2344551"/>
            <a:chExt cx="1573209" cy="261937"/>
          </a:xfrm>
        </p:grpSpPr>
        <p:sp>
          <p:nvSpPr>
            <p:cNvPr id="58" name="타원 5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672752" y="5765919"/>
            <a:ext cx="1459936" cy="243077"/>
            <a:chOff x="7409744" y="2344551"/>
            <a:chExt cx="1573209" cy="261937"/>
          </a:xfrm>
        </p:grpSpPr>
        <p:sp>
          <p:nvSpPr>
            <p:cNvPr id="64" name="타원 6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5655760" y="2743560"/>
            <a:ext cx="1459936" cy="243077"/>
            <a:chOff x="7409744" y="2344551"/>
            <a:chExt cx="1573209" cy="261937"/>
          </a:xfrm>
        </p:grpSpPr>
        <p:sp>
          <p:nvSpPr>
            <p:cNvPr id="76" name="타원 7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5655760" y="3741333"/>
            <a:ext cx="1459936" cy="243077"/>
            <a:chOff x="7409744" y="2344551"/>
            <a:chExt cx="1573209" cy="261937"/>
          </a:xfrm>
        </p:grpSpPr>
        <p:sp>
          <p:nvSpPr>
            <p:cNvPr id="82" name="타원 8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5664073" y="4765833"/>
            <a:ext cx="1459936" cy="243077"/>
            <a:chOff x="7409744" y="2344551"/>
            <a:chExt cx="1573209" cy="261937"/>
          </a:xfrm>
        </p:grpSpPr>
        <p:sp>
          <p:nvSpPr>
            <p:cNvPr id="88" name="타원 8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655760" y="5750990"/>
            <a:ext cx="1459936" cy="243077"/>
            <a:chOff x="7409744" y="2344551"/>
            <a:chExt cx="1573209" cy="261937"/>
          </a:xfrm>
        </p:grpSpPr>
        <p:sp>
          <p:nvSpPr>
            <p:cNvPr id="94" name="타원 9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7688417" y="2751873"/>
            <a:ext cx="1459936" cy="243077"/>
            <a:chOff x="7409744" y="2344551"/>
            <a:chExt cx="1573209" cy="261937"/>
          </a:xfrm>
        </p:grpSpPr>
        <p:sp>
          <p:nvSpPr>
            <p:cNvPr id="106" name="타원 105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7688417" y="3766273"/>
            <a:ext cx="1459936" cy="243077"/>
            <a:chOff x="7409744" y="2344551"/>
            <a:chExt cx="1573209" cy="261937"/>
          </a:xfrm>
        </p:grpSpPr>
        <p:sp>
          <p:nvSpPr>
            <p:cNvPr id="112" name="타원 111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688417" y="4761934"/>
            <a:ext cx="1459936" cy="243077"/>
            <a:chOff x="7409744" y="2344551"/>
            <a:chExt cx="1573209" cy="261937"/>
          </a:xfrm>
        </p:grpSpPr>
        <p:sp>
          <p:nvSpPr>
            <p:cNvPr id="118" name="타원 117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688417" y="5751155"/>
            <a:ext cx="1459936" cy="243077"/>
            <a:chOff x="7409744" y="2344551"/>
            <a:chExt cx="1573209" cy="261937"/>
          </a:xfrm>
        </p:grpSpPr>
        <p:sp>
          <p:nvSpPr>
            <p:cNvPr id="124" name="타원 123"/>
            <p:cNvSpPr/>
            <p:nvPr/>
          </p:nvSpPr>
          <p:spPr>
            <a:xfrm>
              <a:off x="7409744" y="2349313"/>
              <a:ext cx="257175" cy="257175"/>
            </a:xfrm>
            <a:prstGeom prst="ellipse">
              <a:avLst/>
            </a:prstGeom>
            <a:solidFill>
              <a:srgbClr val="182D4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7738356" y="2349312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8068554" y="2344551"/>
              <a:ext cx="257175" cy="257175"/>
            </a:xfrm>
            <a:prstGeom prst="ellipse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8397166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/>
            <p:cNvSpPr/>
            <p:nvPr/>
          </p:nvSpPr>
          <p:spPr>
            <a:xfrm>
              <a:off x="8725778" y="2344551"/>
              <a:ext cx="257175" cy="2571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03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3.9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예상 평점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전체 평점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6617696" y="4370996"/>
            <a:ext cx="4103725" cy="2535265"/>
            <a:chOff x="6440251" y="4370996"/>
            <a:chExt cx="4103725" cy="2535265"/>
          </a:xfrm>
        </p:grpSpPr>
        <p:sp>
          <p:nvSpPr>
            <p:cNvPr id="52" name="직사각형 51"/>
            <p:cNvSpPr/>
            <p:nvPr/>
          </p:nvSpPr>
          <p:spPr>
            <a:xfrm>
              <a:off x="8733896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슈팅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40251" y="64046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레이싱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733896" y="639798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샌드박스</a:t>
              </a:r>
              <a:endParaRPr lang="ko-KR" altLang="en-US" sz="20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450796" y="4375118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잔인한 </a:t>
              </a: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736152" y="437099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액션</a:t>
              </a: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440335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/>
                <a:t>어드벤쳐</a:t>
              </a:r>
              <a:r>
                <a:rPr lang="ko-KR" altLang="en-US" sz="2000" dirty="0"/>
                <a:t> </a:t>
              </a: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8733980" y="5017654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범죄</a:t>
              </a: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450796" y="569143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TPS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02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40000" y="1219345"/>
            <a:ext cx="2574699" cy="53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5094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71725" y="560692"/>
            <a:ext cx="7696199" cy="6276327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2371726" y="571499"/>
            <a:ext cx="3085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내가 평가한 게임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252785" y="1681095"/>
            <a:ext cx="5934075" cy="4989625"/>
            <a:chOff x="3128962" y="1364621"/>
            <a:chExt cx="5934075" cy="4989625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8962" y="1364621"/>
              <a:ext cx="5934075" cy="4705350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3327923" y="1977978"/>
              <a:ext cx="5491173" cy="4376268"/>
              <a:chOff x="3327923" y="1977978"/>
              <a:chExt cx="5491173" cy="4376268"/>
            </a:xfrm>
          </p:grpSpPr>
          <p:grpSp>
            <p:nvGrpSpPr>
              <p:cNvPr id="255" name="그룹 254"/>
              <p:cNvGrpSpPr/>
              <p:nvPr/>
            </p:nvGrpSpPr>
            <p:grpSpPr>
              <a:xfrm>
                <a:off x="3343495" y="201123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56" name="타원 25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7" name="타원 25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8" name="타원 25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0" name="타원 25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1" name="그룹 260"/>
              <p:cNvGrpSpPr/>
              <p:nvPr/>
            </p:nvGrpSpPr>
            <p:grpSpPr>
              <a:xfrm>
                <a:off x="3343495" y="299237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2" name="타원 26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타원 26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타원 26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타원 26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6" name="타원 26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7" name="그룹 266"/>
              <p:cNvGrpSpPr/>
              <p:nvPr/>
            </p:nvGrpSpPr>
            <p:grpSpPr>
              <a:xfrm>
                <a:off x="3343495" y="399635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68" name="타원 26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9" name="타원 26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0" name="타원 26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1" name="타원 27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2" name="타원 27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3" name="그룹 272"/>
              <p:cNvGrpSpPr/>
              <p:nvPr/>
            </p:nvGrpSpPr>
            <p:grpSpPr>
              <a:xfrm>
                <a:off x="3343495" y="5000337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74" name="타원 27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5" name="타원 27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6" name="타원 27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7" name="타원 27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8" name="타원 27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79" name="그룹 278"/>
              <p:cNvGrpSpPr/>
              <p:nvPr/>
            </p:nvGrpSpPr>
            <p:grpSpPr>
              <a:xfrm>
                <a:off x="5326503" y="197797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0" name="타원 27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1" name="타원 28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타원 28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3" name="타원 28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4" name="타원 28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85" name="그룹 284"/>
              <p:cNvGrpSpPr/>
              <p:nvPr/>
            </p:nvGrpSpPr>
            <p:grpSpPr>
              <a:xfrm>
                <a:off x="5326503" y="29757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86" name="타원 28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타원 28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타원 28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1" name="그룹 290"/>
              <p:cNvGrpSpPr/>
              <p:nvPr/>
            </p:nvGrpSpPr>
            <p:grpSpPr>
              <a:xfrm>
                <a:off x="5334816" y="400025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2" name="타원 29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3" name="타원 29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타원 29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5" name="타원 29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타원 29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7" name="그룹 296"/>
              <p:cNvGrpSpPr/>
              <p:nvPr/>
            </p:nvGrpSpPr>
            <p:grpSpPr>
              <a:xfrm>
                <a:off x="5326503" y="4985408"/>
                <a:ext cx="1459936" cy="243077"/>
                <a:chOff x="7409744" y="2344551"/>
                <a:chExt cx="1573209" cy="261937"/>
              </a:xfrm>
            </p:grpSpPr>
            <p:sp>
              <p:nvSpPr>
                <p:cNvPr id="298" name="타원 29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9" name="타원 29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0" name="타원 29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1" name="타원 30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2" name="타원 30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3" name="그룹 302"/>
              <p:cNvGrpSpPr/>
              <p:nvPr/>
            </p:nvGrpSpPr>
            <p:grpSpPr>
              <a:xfrm>
                <a:off x="7359160" y="19862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04" name="타원 30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6" name="타원 30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타원 30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9" name="그룹 308"/>
              <p:cNvGrpSpPr/>
              <p:nvPr/>
            </p:nvGrpSpPr>
            <p:grpSpPr>
              <a:xfrm>
                <a:off x="7359160" y="3000691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0" name="타원 30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1" name="타원 31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2" name="타원 31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3" name="타원 31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타원 31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15" name="그룹 314"/>
              <p:cNvGrpSpPr/>
              <p:nvPr/>
            </p:nvGrpSpPr>
            <p:grpSpPr>
              <a:xfrm>
                <a:off x="7359160" y="3996352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16" name="타원 315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7" name="타원 316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8" name="타원 317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타원 318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타원 319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1" name="그룹 320"/>
              <p:cNvGrpSpPr/>
              <p:nvPr/>
            </p:nvGrpSpPr>
            <p:grpSpPr>
              <a:xfrm>
                <a:off x="7359160" y="4985573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2" name="타원 321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4" name="타원 323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타원 325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27" name="그룹 326"/>
              <p:cNvGrpSpPr/>
              <p:nvPr/>
            </p:nvGrpSpPr>
            <p:grpSpPr>
              <a:xfrm>
                <a:off x="3327923" y="6111169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28" name="타원 327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타원 328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0" name="타원 329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1" name="타원 330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타원 331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3" name="그룹 332"/>
              <p:cNvGrpSpPr/>
              <p:nvPr/>
            </p:nvGrpSpPr>
            <p:grpSpPr>
              <a:xfrm>
                <a:off x="5310931" y="6096240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34" name="타원 333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5" name="타원 334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6" name="타원 335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7" name="타원 336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8" name="타원 337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9" name="그룹 338"/>
              <p:cNvGrpSpPr/>
              <p:nvPr/>
            </p:nvGrpSpPr>
            <p:grpSpPr>
              <a:xfrm>
                <a:off x="7343588" y="6096405"/>
                <a:ext cx="1459936" cy="243077"/>
                <a:chOff x="7409744" y="2344551"/>
                <a:chExt cx="1573209" cy="261937"/>
              </a:xfrm>
            </p:grpSpPr>
            <p:sp>
              <p:nvSpPr>
                <p:cNvPr id="340" name="타원 339"/>
                <p:cNvSpPr/>
                <p:nvPr/>
              </p:nvSpPr>
              <p:spPr>
                <a:xfrm>
                  <a:off x="7409744" y="2349313"/>
                  <a:ext cx="257175" cy="257175"/>
                </a:xfrm>
                <a:prstGeom prst="ellipse">
                  <a:avLst/>
                </a:prstGeom>
                <a:solidFill>
                  <a:srgbClr val="182D4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1" name="타원 340"/>
                <p:cNvSpPr/>
                <p:nvPr/>
              </p:nvSpPr>
              <p:spPr>
                <a:xfrm>
                  <a:off x="7738356" y="2349312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2" name="타원 341"/>
                <p:cNvSpPr/>
                <p:nvPr/>
              </p:nvSpPr>
              <p:spPr>
                <a:xfrm>
                  <a:off x="8068554" y="2344551"/>
                  <a:ext cx="257175" cy="257175"/>
                </a:xfrm>
                <a:prstGeom prst="ellipse">
                  <a:avLst/>
                </a:prstGeom>
                <a:solidFill>
                  <a:srgbClr val="5B9BD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3" name="타원 342"/>
                <p:cNvSpPr/>
                <p:nvPr/>
              </p:nvSpPr>
              <p:spPr>
                <a:xfrm>
                  <a:off x="8397166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4" name="타원 343"/>
                <p:cNvSpPr/>
                <p:nvPr/>
              </p:nvSpPr>
              <p:spPr>
                <a:xfrm>
                  <a:off x="8725778" y="2344551"/>
                  <a:ext cx="257175" cy="2571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2" name="TextBox 11"/>
          <p:cNvSpPr txBox="1"/>
          <p:nvPr/>
        </p:nvSpPr>
        <p:spPr>
          <a:xfrm>
            <a:off x="2371724" y="1136217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총 </a:t>
            </a:r>
            <a:r>
              <a:rPr lang="en-US" altLang="ko-KR" sz="3000" b="1" spc="-150" dirty="0">
                <a:solidFill>
                  <a:schemeClr val="bg1">
                    <a:lumMod val="85000"/>
                  </a:schemeClr>
                </a:solidFill>
              </a:rPr>
              <a:t>127</a:t>
            </a:r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내가 평가한 게임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9671539" y="1125497"/>
            <a:ext cx="2106971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365654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884" y="557383"/>
            <a:ext cx="12192000" cy="6858000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53314" y="699951"/>
            <a:ext cx="11499139" cy="6442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05" y="897946"/>
            <a:ext cx="5801797" cy="326758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603872" y="948188"/>
            <a:ext cx="611908" cy="562294"/>
          </a:xfrm>
          <a:prstGeom prst="ellipse">
            <a:avLst/>
          </a:prstGeom>
          <a:solidFill>
            <a:srgbClr val="620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타원 36"/>
          <p:cNvSpPr/>
          <p:nvPr/>
        </p:nvSpPr>
        <p:spPr>
          <a:xfrm>
            <a:off x="6614027" y="1606643"/>
            <a:ext cx="611908" cy="562294"/>
          </a:xfrm>
          <a:prstGeom prst="ellipse">
            <a:avLst/>
          </a:prstGeom>
          <a:solidFill>
            <a:srgbClr val="5323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타원 37"/>
          <p:cNvSpPr/>
          <p:nvPr/>
        </p:nvSpPr>
        <p:spPr>
          <a:xfrm>
            <a:off x="6614027" y="2214065"/>
            <a:ext cx="611908" cy="56229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6618950" y="2866616"/>
            <a:ext cx="611908" cy="562294"/>
          </a:xfrm>
          <a:prstGeom prst="ellipse">
            <a:avLst/>
          </a:prstGeom>
          <a:solidFill>
            <a:srgbClr val="975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6618950" y="3560927"/>
            <a:ext cx="611908" cy="562294"/>
          </a:xfrm>
          <a:prstGeom prst="ellipse">
            <a:avLst/>
          </a:prstGeom>
          <a:solidFill>
            <a:srgbClr val="B686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8253" y="1042426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106,012 </a:t>
            </a:r>
            <a:r>
              <a:rPr lang="ko-KR" altLang="en-US" sz="1600" dirty="0"/>
              <a:t>명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9988" y="1706395"/>
            <a:ext cx="352235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635,827 </a:t>
            </a:r>
            <a:r>
              <a:rPr lang="ko-KR" altLang="en-US" sz="1600" dirty="0"/>
              <a:t>명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54708" y="2348214"/>
            <a:ext cx="2629703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348,980 </a:t>
            </a:r>
            <a:r>
              <a:rPr lang="ko-KR" altLang="en-US" sz="1600" dirty="0"/>
              <a:t>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366903" y="2981425"/>
            <a:ext cx="1871764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2,467 </a:t>
            </a:r>
            <a:r>
              <a:rPr lang="ko-KR" altLang="en-US" sz="1600" dirty="0"/>
              <a:t>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88887" y="3677956"/>
            <a:ext cx="125985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459 </a:t>
            </a:r>
            <a:r>
              <a:rPr lang="ko-KR" altLang="en-US" sz="1600" dirty="0"/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9549" y="5776462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4</a:t>
            </a:r>
            <a:endParaRPr lang="ko-KR" altLang="en-US" sz="8000" dirty="0"/>
          </a:p>
        </p:txBody>
      </p:sp>
      <p:sp>
        <p:nvSpPr>
          <p:cNvPr id="64" name="TextBox 63"/>
          <p:cNvSpPr txBox="1"/>
          <p:nvPr/>
        </p:nvSpPr>
        <p:spPr>
          <a:xfrm>
            <a:off x="3042472" y="5776461"/>
            <a:ext cx="1669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/>
              <a:t>4.2</a:t>
            </a:r>
            <a:endParaRPr lang="ko-KR" altLang="en-US" sz="80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244" y="5524128"/>
            <a:ext cx="17048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내 평점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505" y="4296658"/>
            <a:ext cx="5368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작품 </a:t>
            </a:r>
            <a:r>
              <a:rPr lang="en-US" altLang="ko-KR" sz="4400" b="1" dirty="0"/>
              <a:t>: &lt; GTA 5 &gt;</a:t>
            </a:r>
          </a:p>
          <a:p>
            <a:r>
              <a:rPr lang="ko-KR" altLang="en-US" sz="2000" b="1" dirty="0"/>
              <a:t>제작사 </a:t>
            </a:r>
            <a:r>
              <a:rPr lang="en-US" altLang="ko-KR" sz="2000" b="1" dirty="0"/>
              <a:t>: </a:t>
            </a:r>
            <a:r>
              <a:rPr lang="en-US" altLang="ko-KR" sz="2000" b="1" dirty="0" err="1"/>
              <a:t>Rockstar</a:t>
            </a:r>
            <a:r>
              <a:rPr lang="en-US" altLang="ko-KR" sz="2000" b="1" dirty="0"/>
              <a:t> Games</a:t>
            </a:r>
            <a:endParaRPr lang="ko-KR" alt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206901" y="1014988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( 4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0979173" y="1696990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( 8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10293196" y="2304412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( 3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56860" y="2956963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( 2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799004" y="3631419"/>
            <a:ext cx="1566141" cy="3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( 0 </a:t>
            </a:r>
            <a:r>
              <a:rPr lang="ko-KR" altLang="en-US" dirty="0"/>
              <a:t>명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11190626" y="824410"/>
            <a:ext cx="515892" cy="50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3008685" y="5529823"/>
            <a:ext cx="16350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전체 평점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666130" y="5035937"/>
            <a:ext cx="4109087" cy="1822063"/>
            <a:chOff x="6666130" y="4396111"/>
            <a:chExt cx="4103641" cy="1822063"/>
          </a:xfrm>
        </p:grpSpPr>
        <p:sp>
          <p:nvSpPr>
            <p:cNvPr id="45" name="직사각형 44"/>
            <p:cNvSpPr/>
            <p:nvPr/>
          </p:nvSpPr>
          <p:spPr>
            <a:xfrm>
              <a:off x="6676591" y="4400233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잔인한 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961947" y="4396111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액션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666130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/>
                <a:t>어드벤쳐</a:t>
              </a:r>
              <a:r>
                <a:rPr lang="ko-KR" altLang="en-US" sz="2000" b="1" dirty="0"/>
                <a:t> 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8959775" y="5042769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범죄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676591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/>
                <a:t>TPS</a:t>
              </a:r>
              <a:endParaRPr lang="ko-KR" altLang="en-US" sz="2000" b="1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959775" y="5716546"/>
              <a:ext cx="1807824" cy="501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/>
                <a:t>슈팅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8134480" y="4517143"/>
              <a:ext cx="592438" cy="466278"/>
              <a:chOff x="8134480" y="4517143"/>
              <a:chExt cx="592438" cy="466278"/>
            </a:xfrm>
          </p:grpSpPr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8134480" y="4517143"/>
                <a:ext cx="275320" cy="275320"/>
              </a:xfrm>
              <a:prstGeom prst="rect">
                <a:avLst/>
              </a:prstGeom>
            </p:spPr>
          </p:pic>
          <p:sp>
            <p:nvSpPr>
              <p:cNvPr id="26" name="오른쪽 화살표 25"/>
              <p:cNvSpPr/>
              <p:nvPr/>
            </p:nvSpPr>
            <p:spPr>
              <a:xfrm rot="13381923">
                <a:off x="8255679" y="4729198"/>
                <a:ext cx="471239" cy="254223"/>
              </a:xfrm>
              <a:prstGeom prst="rightArrow">
                <a:avLst>
                  <a:gd name="adj1" fmla="val 50000"/>
                  <a:gd name="adj2" fmla="val 7994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</p:grpSp>
      <p:sp>
        <p:nvSpPr>
          <p:cNvPr id="56" name="직사각형 55"/>
          <p:cNvSpPr/>
          <p:nvPr/>
        </p:nvSpPr>
        <p:spPr>
          <a:xfrm>
            <a:off x="6666130" y="4457638"/>
            <a:ext cx="3087470" cy="501628"/>
          </a:xfrm>
          <a:prstGeom prst="rect">
            <a:avLst/>
          </a:prstGeom>
          <a:solidFill>
            <a:srgbClr val="182D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i="1" dirty="0"/>
              <a:t>태그 추가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9858375" y="4457638"/>
            <a:ext cx="914667" cy="500032"/>
          </a:xfrm>
          <a:prstGeom prst="rect">
            <a:avLst/>
          </a:prstGeom>
          <a:solidFill>
            <a:srgbClr val="1E324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00229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>
                    <a:lumMod val="85000"/>
                  </a:schemeClr>
                </a:solidFill>
              </a:rPr>
              <a:t>Guest</a:t>
            </a:r>
            <a:endParaRPr lang="ko-KR" altLang="en-US" sz="13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회원가입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53825" y="1711085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이름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4800" y="1711085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810163" y="3384034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0786" y="3403656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65243" y="2317551"/>
            <a:ext cx="1000821" cy="4001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중복검사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56774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facebook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연동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193299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207106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-20981"/>
            <a:ext cx="12192000" cy="6858000"/>
          </a:xfrm>
          <a:prstGeom prst="rect">
            <a:avLst/>
          </a:prstGeom>
          <a:solidFill>
            <a:srgbClr val="182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4677" y="512206"/>
            <a:ext cx="5757439" cy="6324813"/>
          </a:xfrm>
          <a:prstGeom prst="rect">
            <a:avLst/>
          </a:prstGeom>
          <a:solidFill>
            <a:srgbClr val="132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571499"/>
          </a:xfrm>
          <a:prstGeom prst="rect">
            <a:avLst/>
          </a:prstGeom>
          <a:solidFill>
            <a:srgbClr val="1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250" y="71437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SourGrape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96550" y="101083"/>
            <a:ext cx="369332" cy="3693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951607" y="129658"/>
            <a:ext cx="11070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>
                    <a:lumMod val="85000"/>
                  </a:schemeClr>
                </a:solidFill>
              </a:rPr>
              <a:t>홍길동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71725" y="571499"/>
            <a:ext cx="7696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>
                    <a:lumMod val="85000"/>
                  </a:schemeClr>
                </a:solidFill>
              </a:rPr>
              <a:t>회원정보 수정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371725" y="1145667"/>
            <a:ext cx="5277426" cy="99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53825" y="1711085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이름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4800" y="1711085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홍길동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110786" y="2317551"/>
            <a:ext cx="1799304" cy="400110"/>
          </a:xfrm>
          <a:prstGeom prst="rect">
            <a:avLst/>
          </a:prstGeom>
          <a:noFill/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gildong123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4110786" y="2836458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******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10163" y="3384034"/>
            <a:ext cx="1300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생년월일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10786" y="3403656"/>
            <a:ext cx="179930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innerShdw blurRad="127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20141112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06946" y="2334768"/>
            <a:ext cx="666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ID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49811" y="2802418"/>
            <a:ext cx="813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PW</a:t>
            </a:r>
            <a:r>
              <a:rPr lang="ko-KR" altLang="en-US" sz="2000" b="1" spc="-1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bg1">
                    <a:lumMod val="85000"/>
                  </a:schemeClr>
                </a:solidFill>
              </a:rPr>
              <a:t>: </a:t>
            </a:r>
            <a:endParaRPr lang="ko-KR" altLang="en-US" sz="2000" b="1" spc="-1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05326" y="4546797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/>
              <a:t>facebook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연동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150769" y="4545823"/>
            <a:ext cx="1218997" cy="36433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05143" y="0"/>
            <a:ext cx="1480457" cy="5714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524030" y="129658"/>
            <a:ext cx="74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Click!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71539" y="571499"/>
            <a:ext cx="2114062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내가 평가한 게임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671539" y="1125497"/>
            <a:ext cx="2106971" cy="5539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회원정보 수정</a:t>
            </a:r>
          </a:p>
        </p:txBody>
      </p:sp>
    </p:spTree>
    <p:extLst>
      <p:ext uri="{BB962C8B-B14F-4D97-AF65-F5344CB8AC3E}">
        <p14:creationId xmlns:p14="http://schemas.microsoft.com/office/powerpoint/2010/main" val="230187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284</Words>
  <Application>Microsoft Office PowerPoint</Application>
  <PresentationFormat>와이드스크린</PresentationFormat>
  <Paragraphs>150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김종현</dc:creator>
  <cp:lastModifiedBy>김종현</cp:lastModifiedBy>
  <cp:revision>47</cp:revision>
  <dcterms:created xsi:type="dcterms:W3CDTF">2016-07-22T11:12:17Z</dcterms:created>
  <dcterms:modified xsi:type="dcterms:W3CDTF">2016-07-26T02:35:53Z</dcterms:modified>
</cp:coreProperties>
</file>