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4" r:id="rId3"/>
    <p:sldId id="279" r:id="rId4"/>
    <p:sldId id="286" r:id="rId5"/>
    <p:sldId id="287" r:id="rId6"/>
    <p:sldId id="288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85" r:id="rId16"/>
  </p:sldIdLst>
  <p:sldSz cx="9144000" cy="6858000" type="screen4x3"/>
  <p:notesSz cx="9874250" cy="6797675"/>
  <p:embeddedFontLst>
    <p:embeddedFont>
      <p:font typeface="나눔고딕 ExtraBold" panose="020D090400000000000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FF5050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6" autoAdjust="0"/>
    <p:restoredTop sz="94660"/>
  </p:normalViewPr>
  <p:slideViewPr>
    <p:cSldViewPr>
      <p:cViewPr varScale="1">
        <p:scale>
          <a:sx n="108" d="100"/>
          <a:sy n="108" d="100"/>
        </p:scale>
        <p:origin x="2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414" y="0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73C2D441-BA67-4662-A4B5-2C93C7B8F420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414" y="6456761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959AABF5-8F15-40F3-BCDB-387582B21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8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9533" cy="339830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414" y="1"/>
            <a:ext cx="4279533" cy="339830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0088" y="511175"/>
            <a:ext cx="33956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8" tIns="45519" rIns="91038" bIns="455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8117" y="3228923"/>
            <a:ext cx="7898017" cy="3058465"/>
          </a:xfrm>
          <a:prstGeom prst="rect">
            <a:avLst/>
          </a:prstGeom>
        </p:spPr>
        <p:txBody>
          <a:bodyPr vert="horz" lIns="91038" tIns="45519" rIns="91038" bIns="455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760"/>
            <a:ext cx="4279533" cy="33982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414" y="6456760"/>
            <a:ext cx="4279533" cy="33982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0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2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7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51216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</a:t>
            </a:r>
            <a: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</a:t>
            </a: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 GRAPE</a:t>
            </a:r>
            <a:endParaRPr lang="ko-KR" altLang="en-US" sz="48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개념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41630" y="3861048"/>
            <a:ext cx="666074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유사도 측정 방법 </a:t>
            </a:r>
            <a:r>
              <a:rPr lang="en-US" altLang="ko-KR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3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자카드</a:t>
            </a: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지수</a:t>
            </a:r>
            <a:endParaRPr lang="en-US" altLang="ko-KR" sz="3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 알고리즘을 통해 산출한 </a:t>
            </a:r>
            <a:r>
              <a:rPr lang="ko-KR" altLang="en-US" sz="20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가중치부여</a:t>
            </a:r>
            <a:r>
              <a:rPr lang="en-US" altLang="ko-KR" sz="2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0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자카드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유사성 지수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Jaccard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Simmilarity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coeffient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7" y="3299053"/>
            <a:ext cx="7070526" cy="117842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20815" y="4563551"/>
            <a:ext cx="7902370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공통평가항목수를 반영하는 유사도 산출 방법</a:t>
            </a:r>
            <a:endParaRPr lang="en-US" altLang="ko-KR" sz="23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유전적 알고리즘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2"/>
            <a:ext cx="7218046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55" y="3754177"/>
            <a:ext cx="7077803" cy="10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평가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상관도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76056" y="2780928"/>
            <a:ext cx="3816424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</a:t>
            </a:r>
            <a:r>
              <a:rPr lang="en-US" altLang="ko-KR" sz="2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-GA</a:t>
            </a:r>
            <a:r>
              <a:rPr lang="ko-KR" altLang="en-US" sz="2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25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COS*J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2.4 ~ 3.7%</a:t>
            </a:r>
          </a:p>
          <a:p>
            <a:pPr algn="l">
              <a:lnSpc>
                <a:spcPct val="150000"/>
              </a:lnSpc>
            </a:pPr>
            <a:r>
              <a:rPr lang="en-US" altLang="ko-KR" sz="23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COS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 ~ 4.2%</a:t>
            </a:r>
          </a:p>
          <a:p>
            <a:pPr algn="l"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개선되었음</a:t>
            </a:r>
            <a:r>
              <a:rPr lang="en-US" altLang="ko-KR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(100,000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실험 데이터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603774"/>
            <a:ext cx="4223405" cy="33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2780928"/>
            <a:ext cx="7776864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유사도 측정과 색다른 제안이라 관심있게 보았으나</a:t>
            </a:r>
            <a:r>
              <a:rPr lang="en-US" altLang="ko-KR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미미한</a:t>
            </a:r>
            <a:r>
              <a:rPr lang="en-US" altLang="ko-KR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개선</a:t>
            </a: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있었음</a:t>
            </a:r>
            <a:r>
              <a:rPr lang="en-US" altLang="ko-KR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</a:t>
            </a:r>
            <a:r>
              <a:rPr lang="ko-KR" altLang="en-US" sz="20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염두해</a:t>
            </a:r>
            <a:r>
              <a:rPr lang="ko-KR" altLang="en-US" sz="20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두고 있었던 방법을 통해 진행하면 될 것으로 예상됨</a:t>
            </a:r>
            <a:endParaRPr lang="en-US" altLang="ko-KR" sz="20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699792" y="1257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11858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2767154"/>
            <a:ext cx="1542631" cy="2763852"/>
            <a:chOff x="1019150" y="3356992"/>
            <a:chExt cx="1187894" cy="21282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50" y="3356992"/>
              <a:ext cx="1187894" cy="118789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" t="5901" r="5901" b="20601"/>
            <a:stretch/>
          </p:blipFill>
          <p:spPr>
            <a:xfrm>
              <a:off x="1053408" y="4552466"/>
              <a:ext cx="1119377" cy="932814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6012160" y="3164719"/>
            <a:ext cx="1445312" cy="2286887"/>
            <a:chOff x="7097984" y="3597175"/>
            <a:chExt cx="1062746" cy="168156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1" r="11151" b="13250"/>
            <a:stretch/>
          </p:blipFill>
          <p:spPr>
            <a:xfrm>
              <a:off x="7197846" y="4315185"/>
              <a:ext cx="863023" cy="963550"/>
            </a:xfrm>
            <a:prstGeom prst="rect">
              <a:avLst/>
            </a:prstGeom>
          </p:spPr>
        </p:pic>
        <p:pic>
          <p:nvPicPr>
            <p:cNvPr id="1036" name="Picture 12" descr="https://upload.wikimedia.org/wikipedia/en/thumb/6/62/MySQL.svg/1280px-MySQL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984" y="3597175"/>
              <a:ext cx="1062746" cy="549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3319545" y="3435962"/>
            <a:ext cx="2231223" cy="2349628"/>
            <a:chOff x="3319545" y="3435962"/>
            <a:chExt cx="2231223" cy="234962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1" t="9451" r="6550" b="24401"/>
            <a:stretch/>
          </p:blipFill>
          <p:spPr>
            <a:xfrm>
              <a:off x="3321482" y="4149080"/>
              <a:ext cx="2156037" cy="1636510"/>
            </a:xfrm>
            <a:prstGeom prst="rect">
              <a:avLst/>
            </a:prstGeom>
          </p:spPr>
        </p:pic>
        <p:pic>
          <p:nvPicPr>
            <p:cNvPr id="1038" name="Picture 14" descr="https://camo.githubusercontent.com/fc61dcbdb7a6e49d3adecc12194b24ab20dfa25b/68747470733a2f2f692e636c6f756475702e636f6d2f7a6659366c4c376546612d333030307833303030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545" y="3435962"/>
              <a:ext cx="2231223" cy="67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restful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34954" r="9912" b="34194"/>
          <a:stretch/>
        </p:blipFill>
        <p:spPr bwMode="auto">
          <a:xfrm>
            <a:off x="3593170" y="3019235"/>
            <a:ext cx="1612660" cy="4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앤드와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백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앤드의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결합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2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16" descr="restful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34954" r="9912" b="34194"/>
          <a:stretch/>
        </p:blipFill>
        <p:spPr bwMode="auto">
          <a:xfrm>
            <a:off x="755577" y="2183635"/>
            <a:ext cx="1800200" cy="4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ful js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629270" cy="34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39552" y="1988840"/>
            <a:ext cx="4464496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결과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타겟 사이트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리뉴얼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54122" y="2708920"/>
            <a:ext cx="6279847" cy="728200"/>
            <a:chOff x="2054122" y="2708920"/>
            <a:chExt cx="6279847" cy="7282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t="15350" r="4851" b="30050"/>
            <a:stretch/>
          </p:blipFill>
          <p:spPr>
            <a:xfrm>
              <a:off x="2054122" y="2708920"/>
              <a:ext cx="1190327" cy="728200"/>
            </a:xfrm>
            <a:prstGeom prst="rect">
              <a:avLst/>
            </a:prstGeom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4805577" y="2798359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25865" y="3613372"/>
            <a:ext cx="6208104" cy="1082201"/>
            <a:chOff x="2125865" y="3613372"/>
            <a:chExt cx="6208104" cy="10822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r="4851" b="13250"/>
            <a:stretch/>
          </p:blipFill>
          <p:spPr>
            <a:xfrm>
              <a:off x="2125865" y="3613372"/>
              <a:ext cx="1113379" cy="1082201"/>
            </a:xfrm>
            <a:prstGeom prst="rect">
              <a:avLst/>
            </a:prstGeom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4805577" y="3879811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25865" y="4877568"/>
            <a:ext cx="6478583" cy="998816"/>
            <a:chOff x="2125865" y="4877568"/>
            <a:chExt cx="6478583" cy="9988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1" t="4851" r="9051" b="24800"/>
            <a:stretch/>
          </p:blipFill>
          <p:spPr>
            <a:xfrm>
              <a:off x="2125865" y="4877568"/>
              <a:ext cx="1162800" cy="998816"/>
            </a:xfrm>
            <a:prstGeom prst="rect">
              <a:avLst/>
            </a:prstGeom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4788024" y="5108392"/>
              <a:ext cx="3816424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 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 중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9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2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1275"/>
            <a:ext cx="7772400" cy="169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218405"/>
            <a:ext cx="4267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고안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988840"/>
            <a:ext cx="5256584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유사도 분석의 문제점</a:t>
            </a:r>
            <a:endParaRPr lang="en-US" altLang="ko-KR" sz="1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0815" y="3717032"/>
            <a:ext cx="7902370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간의 </a:t>
            </a:r>
            <a:r>
              <a:rPr lang="ko-KR" altLang="en-US" sz="23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</a:t>
            </a:r>
            <a:r>
              <a:rPr lang="ko-KR" altLang="en-US" sz="23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항목에 대한 평가 등급을 기본으로 함</a:t>
            </a:r>
            <a:endParaRPr lang="en-US" altLang="ko-KR" sz="23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공통평가</a:t>
            </a: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spc="-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항목수가</a:t>
            </a:r>
            <a:r>
              <a:rPr lang="ko-KR" altLang="en-US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적으면 신뢰도가 떨어짐</a:t>
            </a:r>
            <a:r>
              <a:rPr lang="en-US" altLang="ko-KR" sz="2300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spc="-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203</Words>
  <Application>Microsoft Office PowerPoint</Application>
  <PresentationFormat>화면 슬라이드 쇼(4:3)</PresentationFormat>
  <Paragraphs>50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나눔고딕 ExtraBold</vt:lpstr>
      <vt:lpstr>나눔고딕</vt:lpstr>
      <vt:lpstr>맑은 고딕</vt:lpstr>
      <vt:lpstr>Office 테마</vt:lpstr>
      <vt:lpstr>인터넷 리뷰를 이용한 게임 추천 시스템</vt:lpstr>
      <vt:lpstr>목차</vt:lpstr>
      <vt:lpstr>주요 개발 현황</vt:lpstr>
      <vt:lpstr>주요 개발 현황</vt:lpstr>
      <vt:lpstr>주요 개발 현황</vt:lpstr>
      <vt:lpstr>주요 개발 현황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주요 알고리즘 고안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김종현</cp:lastModifiedBy>
  <cp:revision>95</cp:revision>
  <cp:lastPrinted>2016-11-08T11:26:10Z</cp:lastPrinted>
  <dcterms:created xsi:type="dcterms:W3CDTF">2011-08-25T02:21:48Z</dcterms:created>
  <dcterms:modified xsi:type="dcterms:W3CDTF">2016-11-08T11:58:57Z</dcterms:modified>
</cp:coreProperties>
</file>