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1" r:id="rId2"/>
    <p:sldId id="274" r:id="rId3"/>
    <p:sldId id="279" r:id="rId4"/>
    <p:sldId id="288" r:id="rId5"/>
    <p:sldId id="291" r:id="rId6"/>
    <p:sldId id="292" r:id="rId7"/>
    <p:sldId id="286" r:id="rId8"/>
    <p:sldId id="289" r:id="rId9"/>
    <p:sldId id="290" r:id="rId10"/>
    <p:sldId id="285" r:id="rId11"/>
  </p:sldIdLst>
  <p:sldSz cx="9144000" cy="6858000" type="screen4x3"/>
  <p:notesSz cx="9874250" cy="6797675"/>
  <p:embeddedFontLst>
    <p:embeddedFont>
      <p:font typeface="나눔고딕 ExtraBold" panose="020D0904000000000000" charset="-127"/>
      <p:regular r:id="rId14"/>
      <p:bold r:id="rId15"/>
    </p:embeddedFont>
    <p:embeddedFont>
      <p:font typeface="나눔고딕" panose="020B0600000101010101" charset="-127"/>
      <p:regular r:id="rId16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00FF"/>
    <a:srgbClr val="9966FF"/>
    <a:srgbClr val="9900CC"/>
    <a:srgbClr val="FFFF25"/>
    <a:srgbClr val="FF0066"/>
    <a:srgbClr val="FF5050"/>
    <a:srgbClr val="FF7C80"/>
    <a:srgbClr val="726868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96" autoAdjust="0"/>
    <p:restoredTop sz="94660"/>
  </p:normalViewPr>
  <p:slideViewPr>
    <p:cSldViewPr>
      <p:cViewPr varScale="1">
        <p:scale>
          <a:sx n="91" d="100"/>
          <a:sy n="91" d="100"/>
        </p:scale>
        <p:origin x="100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414" y="0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73C2D441-BA67-4662-A4B5-2C93C7B8F420}" type="datetimeFigureOut">
              <a:rPr lang="ko-KR" altLang="en-US" smtClean="0"/>
              <a:t>2016-11-22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414" y="6456761"/>
            <a:ext cx="4279533" cy="340915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959AABF5-8F15-40F3-BCDB-387582B21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89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9533" cy="339830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2414" y="1"/>
            <a:ext cx="4279533" cy="339830"/>
          </a:xfrm>
          <a:prstGeom prst="rect">
            <a:avLst/>
          </a:prstGeom>
        </p:spPr>
        <p:txBody>
          <a:bodyPr vert="horz" lIns="91038" tIns="45519" rIns="91038" bIns="45519" rtlCol="0"/>
          <a:lstStyle>
            <a:lvl1pPr algn="r">
              <a:defRPr sz="1200"/>
            </a:lvl1pPr>
          </a:lstStyle>
          <a:p>
            <a:fld id="{8FE3A397-4DC3-46CE-9AE3-45BE39C97A59}" type="datetimeFigureOut">
              <a:rPr lang="ko-KR" altLang="en-US" smtClean="0"/>
              <a:pPr/>
              <a:t>2016-11-22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40088" y="511175"/>
            <a:ext cx="3395662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38" tIns="45519" rIns="91038" bIns="4551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8117" y="3228923"/>
            <a:ext cx="7898017" cy="3058465"/>
          </a:xfrm>
          <a:prstGeom prst="rect">
            <a:avLst/>
          </a:prstGeom>
        </p:spPr>
        <p:txBody>
          <a:bodyPr vert="horz" lIns="91038" tIns="45519" rIns="91038" bIns="4551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760"/>
            <a:ext cx="4279533" cy="33982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2414" y="6456760"/>
            <a:ext cx="4279533" cy="339829"/>
          </a:xfrm>
          <a:prstGeom prst="rect">
            <a:avLst/>
          </a:prstGeom>
        </p:spPr>
        <p:txBody>
          <a:bodyPr vert="horz" lIns="91038" tIns="45519" rIns="91038" bIns="45519" rtlCol="0" anchor="b"/>
          <a:lstStyle>
            <a:lvl1pPr algn="r">
              <a:defRPr sz="1200"/>
            </a:lvl1pPr>
          </a:lstStyle>
          <a:p>
            <a:fld id="{ABDF5DD3-10C4-4F53-9E08-2A05AD183D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D8404-51C6-4B08-BD89-F174425806F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381328"/>
            <a:ext cx="864890" cy="160826"/>
          </a:xfrm>
          <a:prstGeom prst="rect">
            <a:avLst/>
          </a:prstGeom>
          <a:noFill/>
        </p:spPr>
      </p:pic>
      <p:sp>
        <p:nvSpPr>
          <p:cNvPr id="16" name="부제목 2"/>
          <p:cNvSpPr txBox="1">
            <a:spLocks/>
          </p:cNvSpPr>
          <p:nvPr userDrawn="1"/>
        </p:nvSpPr>
        <p:spPr>
          <a:xfrm>
            <a:off x="395536" y="6452092"/>
            <a:ext cx="3024336" cy="289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</a:rPr>
              <a:t>. </a:t>
            </a:r>
            <a:r>
              <a:rPr kumimoji="0" lang="ko-KR" altLang="en-US" sz="8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kumimoji="0" lang="ko-KR" altLang="en-US" sz="8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12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776864" cy="2431256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83568" y="3441502"/>
            <a:ext cx="7776864" cy="639762"/>
          </a:xfrm>
        </p:spPr>
        <p:txBody>
          <a:bodyPr anchor="ctr">
            <a:normAutofit/>
          </a:bodyPr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1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83568" y="4437113"/>
            <a:ext cx="7776863" cy="360040"/>
          </a:xfrm>
        </p:spPr>
        <p:txBody>
          <a:bodyPr anchor="ctr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 입력합니다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3" descr="C:\Documents and Settings\nhn\바탕 화면\naver_w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6262290"/>
            <a:ext cx="864890" cy="160826"/>
          </a:xfrm>
          <a:prstGeom prst="rect">
            <a:avLst/>
          </a:prstGeom>
          <a:noFill/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683568" y="709712"/>
            <a:ext cx="7632848" cy="2359248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463972"/>
            <a:ext cx="8229600" cy="1152128"/>
          </a:xfrm>
        </p:spPr>
        <p:txBody>
          <a:bodyPr anchor="t">
            <a:normAutofit/>
          </a:bodyPr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/>
              <a:t>제목을 입력하십시오 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 번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사용자정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331277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fld id="{CD11B835-C8C7-43F8-9A40-E6B116444874}" type="slidenum">
              <a:rPr lang="ko-KR" altLang="en-US" sz="900" smtClean="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pPr lvl="0" algn="l"/>
              <a:t>‹#›</a:t>
            </a:fld>
            <a:endParaRPr lang="ko-KR" altLang="en-US" sz="900" dirty="0">
              <a:solidFill>
                <a:schemeClr val="accent6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0" r:id="rId2"/>
    <p:sldLayoutId id="2147483668" r:id="rId3"/>
    <p:sldLayoutId id="2147483669" r:id="rId4"/>
    <p:sldLayoutId id="2147483670" r:id="rId5"/>
    <p:sldLayoutId id="2147483662" r:id="rId6"/>
    <p:sldLayoutId id="2147483671" r:id="rId7"/>
    <p:sldLayoutId id="2147483666" r:id="rId8"/>
    <p:sldLayoutId id="2147483649" r:id="rId9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52.78.156.169:4200/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5797" y="-360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128792" cy="1512168"/>
          </a:xfrm>
        </p:spPr>
        <p:txBody>
          <a:bodyPr>
            <a:noAutofit/>
          </a:bodyPr>
          <a:lstStyle/>
          <a:p>
            <a:pPr algn="l">
              <a:lnSpc>
                <a:spcPts val="5600"/>
              </a:lnSpc>
            </a:pP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리뷰를 이용한</a:t>
            </a:r>
            <a: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추천 </a:t>
            </a:r>
            <a:r>
              <a:rPr lang="ko-KR" altLang="en-US" sz="4800" spc="-15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ko-KR" altLang="en-US" sz="4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755576" y="3355936"/>
            <a:ext cx="6120680" cy="793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ts val="5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b="1" noProof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작성자 </a:t>
            </a:r>
            <a:r>
              <a:rPr lang="en-US" altLang="ko-KR" sz="3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| </a:t>
            </a:r>
            <a:r>
              <a:rPr kumimoji="0" lang="ko-KR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김종현 </a:t>
            </a:r>
            <a:r>
              <a:rPr kumimoji="0" lang="ko-KR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황영웅</a:t>
            </a:r>
            <a:endParaRPr kumimoji="0" lang="ko-KR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276872"/>
            <a:ext cx="7632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dirty="0" smtClean="0">
                <a:solidFill>
                  <a:srgbClr val="7030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 GRAPE</a:t>
            </a:r>
            <a:endParaRPr lang="ko-KR" altLang="en-US" sz="48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620689"/>
            <a:ext cx="5108104" cy="936103"/>
          </a:xfrm>
        </p:spPr>
        <p:txBody>
          <a:bodyPr>
            <a:noAutofit/>
          </a:bodyPr>
          <a:lstStyle/>
          <a:p>
            <a:pPr algn="l"/>
            <a:r>
              <a:rPr lang="ko-KR" altLang="en-US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260648"/>
            <a:ext cx="2880320" cy="576064"/>
          </a:xfrm>
        </p:spPr>
        <p:txBody>
          <a:bodyPr>
            <a:noAutofit/>
          </a:bodyPr>
          <a:lstStyle/>
          <a:p>
            <a:pPr algn="l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699792" y="609776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2771800" y="537768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부제목 2"/>
          <p:cNvSpPr txBox="1">
            <a:spLocks/>
          </p:cNvSpPr>
          <p:nvPr/>
        </p:nvSpPr>
        <p:spPr>
          <a:xfrm>
            <a:off x="2699792" y="1257848"/>
            <a:ext cx="3312368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1" i="0" u="none" strike="noStrike" kern="120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02  </a:t>
            </a:r>
            <a:r>
              <a:rPr lang="ko-KR" altLang="en-US" b="1" spc="-20" noProof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개발 사항</a:t>
            </a:r>
            <a:endParaRPr lang="en-US" altLang="ko-KR" b="1" spc="-20" noProof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b="1" i="0" u="none" strike="noStrike" kern="120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2771800" y="1185840"/>
            <a:ext cx="295232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39552" y="1988840"/>
            <a:ext cx="4464496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 결과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타겟 사이트 </a:t>
            </a:r>
            <a:r>
              <a:rPr lang="ko-KR" altLang="en-US" sz="1800" spc="-1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리뉴얼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054122" y="2708920"/>
            <a:ext cx="6279847" cy="728200"/>
            <a:chOff x="2054122" y="2708920"/>
            <a:chExt cx="6279847" cy="7282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t="15350" r="4851" b="30050"/>
            <a:stretch/>
          </p:blipFill>
          <p:spPr>
            <a:xfrm>
              <a:off x="2054122" y="2708920"/>
              <a:ext cx="1190327" cy="728200"/>
            </a:xfrm>
            <a:prstGeom prst="rect">
              <a:avLst/>
            </a:prstGeom>
          </p:spPr>
        </p:pic>
        <p:sp>
          <p:nvSpPr>
            <p:cNvPr id="12" name="제목 1"/>
            <p:cNvSpPr txBox="1">
              <a:spLocks/>
            </p:cNvSpPr>
            <p:nvPr/>
          </p:nvSpPr>
          <p:spPr>
            <a:xfrm>
              <a:off x="4805577" y="2798359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125865" y="3613372"/>
            <a:ext cx="6208104" cy="1082201"/>
            <a:chOff x="2125865" y="3613372"/>
            <a:chExt cx="6208104" cy="108220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0" r="4851" b="13250"/>
            <a:stretch/>
          </p:blipFill>
          <p:spPr>
            <a:xfrm>
              <a:off x="2125865" y="3613372"/>
              <a:ext cx="1113379" cy="1082201"/>
            </a:xfrm>
            <a:prstGeom prst="rect">
              <a:avLst/>
            </a:prstGeom>
          </p:spPr>
        </p:pic>
        <p:sp>
          <p:nvSpPr>
            <p:cNvPr id="14" name="제목 1"/>
            <p:cNvSpPr txBox="1">
              <a:spLocks/>
            </p:cNvSpPr>
            <p:nvPr/>
          </p:nvSpPr>
          <p:spPr>
            <a:xfrm>
              <a:off x="4805577" y="3879811"/>
              <a:ext cx="3528392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 개</a:t>
              </a:r>
              <a:endParaRPr lang="en-US" altLang="ko-KR" sz="3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25865" y="4877568"/>
            <a:ext cx="6478583" cy="998816"/>
            <a:chOff x="2125865" y="4877568"/>
            <a:chExt cx="6478583" cy="9988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51" t="4851" r="9051" b="24800"/>
            <a:stretch/>
          </p:blipFill>
          <p:spPr>
            <a:xfrm>
              <a:off x="2125865" y="4877568"/>
              <a:ext cx="1162800" cy="998816"/>
            </a:xfrm>
            <a:prstGeom prst="rect">
              <a:avLst/>
            </a:prstGeom>
          </p:spPr>
        </p:pic>
        <p:sp>
          <p:nvSpPr>
            <p:cNvPr id="17" name="제목 1"/>
            <p:cNvSpPr txBox="1">
              <a:spLocks/>
            </p:cNvSpPr>
            <p:nvPr/>
          </p:nvSpPr>
          <p:spPr>
            <a:xfrm>
              <a:off x="4788024" y="5108392"/>
              <a:ext cx="3816424" cy="54932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b="1" kern="1200">
                  <a:solidFill>
                    <a:schemeClr val="accent6">
                      <a:lumMod val="75000"/>
                    </a:schemeClr>
                  </a:solidFill>
                  <a:latin typeface="나눔고딕" pitchFamily="50" charset="-127"/>
                  <a:ea typeface="나눔고딕" pitchFamily="50" charset="-127"/>
                  <a:cs typeface="+mj-cs"/>
                </a:defRPr>
              </a:lvl1pPr>
            </a:lstStyle>
            <a:p>
              <a:pPr algn="l"/>
              <a:r>
                <a:rPr lang="en-US" altLang="ko-KR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21</a:t>
              </a:r>
              <a:r>
                <a:rPr lang="ko-KR" altLang="en-US" sz="3000" spc="-1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여 개</a:t>
              </a:r>
              <a:endParaRPr lang="en-US" altLang="ko-KR" sz="2000" spc="-1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9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제작 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5616" y="2767154"/>
            <a:ext cx="1542631" cy="2763852"/>
            <a:chOff x="1019150" y="3356992"/>
            <a:chExt cx="1187894" cy="212828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150" y="3356992"/>
              <a:ext cx="1187894" cy="1187894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1" t="5901" r="5901" b="20601"/>
            <a:stretch/>
          </p:blipFill>
          <p:spPr>
            <a:xfrm>
              <a:off x="1053408" y="4552466"/>
              <a:ext cx="1119377" cy="932814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6012160" y="3164719"/>
            <a:ext cx="1445312" cy="2286887"/>
            <a:chOff x="7097984" y="3597175"/>
            <a:chExt cx="1062746" cy="168156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51" r="11151" b="13250"/>
            <a:stretch/>
          </p:blipFill>
          <p:spPr>
            <a:xfrm>
              <a:off x="7197846" y="4315185"/>
              <a:ext cx="863023" cy="963550"/>
            </a:xfrm>
            <a:prstGeom prst="rect">
              <a:avLst/>
            </a:prstGeom>
          </p:spPr>
        </p:pic>
        <p:pic>
          <p:nvPicPr>
            <p:cNvPr id="30" name="Picture 12" descr="https://upload.wikimedia.org/wikipedia/en/thumb/6/62/MySQL.svg/1280px-MySQL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7984" y="3597175"/>
              <a:ext cx="1062746" cy="549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그룹 30"/>
          <p:cNvGrpSpPr/>
          <p:nvPr/>
        </p:nvGrpSpPr>
        <p:grpSpPr>
          <a:xfrm>
            <a:off x="3319545" y="3019235"/>
            <a:ext cx="2231223" cy="2766355"/>
            <a:chOff x="3319545" y="3019235"/>
            <a:chExt cx="2231223" cy="2766355"/>
          </a:xfrm>
        </p:grpSpPr>
        <p:grpSp>
          <p:nvGrpSpPr>
            <p:cNvPr id="32" name="그룹 31"/>
            <p:cNvGrpSpPr/>
            <p:nvPr/>
          </p:nvGrpSpPr>
          <p:grpSpPr>
            <a:xfrm>
              <a:off x="3319545" y="3435962"/>
              <a:ext cx="2231223" cy="2349628"/>
              <a:chOff x="3319545" y="3435962"/>
              <a:chExt cx="2231223" cy="2349628"/>
            </a:xfrm>
          </p:grpSpPr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01" t="9451" r="6550" b="24401"/>
              <a:stretch/>
            </p:blipFill>
            <p:spPr>
              <a:xfrm>
                <a:off x="3321482" y="4149080"/>
                <a:ext cx="2156037" cy="1636510"/>
              </a:xfrm>
              <a:prstGeom prst="rect">
                <a:avLst/>
              </a:prstGeom>
            </p:spPr>
          </p:pic>
          <p:pic>
            <p:nvPicPr>
              <p:cNvPr id="35" name="Picture 14" descr="https://camo.githubusercontent.com/fc61dcbdb7a6e49d3adecc12194b24ab20dfa25b/68747470733a2f2f692e636c6f756475702e636f6d2f7a6659366c4c376546612d3330303078333030302e706e6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545" y="3435962"/>
                <a:ext cx="2231223" cy="6765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3" name="Picture 16" descr="restful에 대한 이미지 검색결과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95" t="34954" r="9912" b="34194"/>
            <a:stretch/>
          </p:blipFill>
          <p:spPr bwMode="auto">
            <a:xfrm>
              <a:off x="3593170" y="3019235"/>
              <a:ext cx="1612660" cy="41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585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제작 </a:t>
            </a:r>
            <a:r>
              <a:rPr lang="en-US" altLang="ko-KR" sz="180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MVC </a:t>
            </a:r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상세</a:t>
            </a:r>
            <a:r>
              <a:rPr lang="en-US" altLang="ko-KR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383827" y="2717791"/>
            <a:ext cx="4104456" cy="2883297"/>
            <a:chOff x="455835" y="2717791"/>
            <a:chExt cx="4104456" cy="2883297"/>
          </a:xfrm>
        </p:grpSpPr>
        <p:sp>
          <p:nvSpPr>
            <p:cNvPr id="5" name="직사각형 4"/>
            <p:cNvSpPr/>
            <p:nvPr/>
          </p:nvSpPr>
          <p:spPr>
            <a:xfrm>
              <a:off x="455835" y="3053370"/>
              <a:ext cx="4104456" cy="25477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775" y="2717791"/>
              <a:ext cx="671158" cy="671158"/>
            </a:xfrm>
            <a:prstGeom prst="rect">
              <a:avLst/>
            </a:prstGeom>
          </p:spPr>
        </p:pic>
      </p:grpSp>
      <p:pic>
        <p:nvPicPr>
          <p:cNvPr id="1030" name="Picture 6" descr="typescript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78" y="3324057"/>
            <a:ext cx="1683355" cy="8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구름 모양 설명선 33"/>
          <p:cNvSpPr/>
          <p:nvPr/>
        </p:nvSpPr>
        <p:spPr>
          <a:xfrm>
            <a:off x="3198221" y="2740183"/>
            <a:ext cx="1728192" cy="834722"/>
          </a:xfrm>
          <a:prstGeom prst="cloudCallout">
            <a:avLst>
              <a:gd name="adj1" fmla="val -49141"/>
              <a:gd name="adj2" fmla="val 488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모듈</a:t>
            </a:r>
            <a:r>
              <a:rPr lang="en-US" altLang="ko-KR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lang="ko-KR" altLang="en-US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객체</a:t>
            </a:r>
            <a:r>
              <a:rPr lang="en-US" altLang="ko-KR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lang="ko-KR" altLang="en-US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63480" y="4269183"/>
            <a:ext cx="3298837" cy="1179359"/>
            <a:chOff x="835488" y="4138419"/>
            <a:chExt cx="3298837" cy="1179359"/>
          </a:xfrm>
        </p:grpSpPr>
        <p:pic>
          <p:nvPicPr>
            <p:cNvPr id="1026" name="Picture 2" descr="html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463"/>
            <a:stretch/>
          </p:blipFill>
          <p:spPr bwMode="auto">
            <a:xfrm>
              <a:off x="835488" y="4159440"/>
              <a:ext cx="832417" cy="115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ml에 대한 이미지 검색결과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65"/>
            <a:stretch/>
          </p:blipFill>
          <p:spPr bwMode="auto">
            <a:xfrm>
              <a:off x="3299933" y="4138419"/>
              <a:ext cx="834392" cy="1158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1612223" y="3912487"/>
            <a:ext cx="1553275" cy="565597"/>
            <a:chOff x="1684231" y="3912487"/>
            <a:chExt cx="1553275" cy="565597"/>
          </a:xfrm>
        </p:grpSpPr>
        <p:sp>
          <p:nvSpPr>
            <p:cNvPr id="40" name="오른쪽 화살표 39"/>
            <p:cNvSpPr/>
            <p:nvPr/>
          </p:nvSpPr>
          <p:spPr>
            <a:xfrm rot="18107131">
              <a:off x="1553175" y="4077942"/>
              <a:ext cx="531198" cy="269085"/>
            </a:xfrm>
            <a:prstGeom prst="rightArrow">
              <a:avLst>
                <a:gd name="adj1" fmla="val 50000"/>
                <a:gd name="adj2" fmla="val 750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오른쪽 화살표 40"/>
            <p:cNvSpPr/>
            <p:nvPr/>
          </p:nvSpPr>
          <p:spPr>
            <a:xfrm rot="14072464">
              <a:off x="2837365" y="4043543"/>
              <a:ext cx="531198" cy="269085"/>
            </a:xfrm>
            <a:prstGeom prst="rightArrow">
              <a:avLst>
                <a:gd name="adj1" fmla="val 50000"/>
                <a:gd name="adj2" fmla="val 750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오른쪽 화살표 42"/>
          <p:cNvSpPr/>
          <p:nvPr/>
        </p:nvSpPr>
        <p:spPr>
          <a:xfrm>
            <a:off x="3342238" y="3645024"/>
            <a:ext cx="1543035" cy="268662"/>
          </a:xfrm>
          <a:prstGeom prst="rightArrow">
            <a:avLst>
              <a:gd name="adj1" fmla="val 50000"/>
              <a:gd name="adj2" fmla="val 7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12" descr="https://upload.wikimedia.org/wikipedia/en/thumb/6/62/MySQL.svg/1280px-MySQ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955" y="4589784"/>
            <a:ext cx="1290517" cy="66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4" descr="https://camo.githubusercontent.com/fc61dcbdb7a6e49d3adecc12194b24ab20dfa25b/68747470733a2f2f692e636c6f756475702e636f6d2f7a6659366c4c376546612d3330303078333030302e706e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41" y="4690307"/>
            <a:ext cx="2231223" cy="67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 descr="restful에 대한 이미지 검색결과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5" t="34954" r="9912" b="34194"/>
          <a:stretch/>
        </p:blipFill>
        <p:spPr bwMode="auto">
          <a:xfrm>
            <a:off x="5026322" y="3655146"/>
            <a:ext cx="1612660" cy="41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오른쪽 화살표 43"/>
          <p:cNvSpPr/>
          <p:nvPr/>
        </p:nvSpPr>
        <p:spPr>
          <a:xfrm rot="5400000">
            <a:off x="5537675" y="4295985"/>
            <a:ext cx="608111" cy="268662"/>
          </a:xfrm>
          <a:prstGeom prst="rightArrow">
            <a:avLst>
              <a:gd name="adj1" fmla="val 50000"/>
              <a:gd name="adj2" fmla="val 7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>
            <a:off x="6810496" y="4816522"/>
            <a:ext cx="608111" cy="268662"/>
          </a:xfrm>
          <a:prstGeom prst="rightArrow">
            <a:avLst>
              <a:gd name="adj1" fmla="val 50000"/>
              <a:gd name="adj2" fmla="val 75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4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부제목 2"/>
          <p:cNvSpPr txBox="1">
            <a:spLocks/>
          </p:cNvSpPr>
          <p:nvPr/>
        </p:nvSpPr>
        <p:spPr>
          <a:xfrm>
            <a:off x="5580112" y="2636912"/>
            <a:ext cx="331236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39552" y="1988840"/>
            <a:ext cx="4032448" cy="353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b="1" kern="1200">
                <a:solidFill>
                  <a:schemeClr val="accent6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defRPr>
            </a:lvl1pPr>
          </a:lstStyle>
          <a:p>
            <a:pPr algn="l"/>
            <a:r>
              <a:rPr lang="ko-KR" altLang="en-US" sz="18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제작</a:t>
            </a:r>
            <a:endParaRPr lang="en-US" altLang="ko-KR" sz="180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96991" y="3883114"/>
            <a:ext cx="47500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hlinkClick r:id="rId2"/>
              </a:rPr>
              <a:t>http://52.78.156.169:4200/</a:t>
            </a:r>
            <a:endParaRPr lang="ko-KR" altLang="en-US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42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143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0040" y="1052736"/>
            <a:ext cx="5108104" cy="1800200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40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개발 현황</a:t>
            </a:r>
            <a:endParaRPr lang="ko-KR" altLang="en-US" sz="4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93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620688"/>
            <a:ext cx="6552728" cy="864096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00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향후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b="1" spc="-100" dirty="0" smtClean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현황</a:t>
            </a:r>
            <a:endParaRPr lang="en-US" altLang="ko-KR" sz="3000" b="1" spc="-100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2339752" y="2242394"/>
            <a:ext cx="3960440" cy="3960440"/>
            <a:chOff x="2339752" y="2242394"/>
            <a:chExt cx="3960440" cy="3960440"/>
          </a:xfrm>
        </p:grpSpPr>
        <p:sp>
          <p:nvSpPr>
            <p:cNvPr id="3" name="타원 2"/>
            <p:cNvSpPr/>
            <p:nvPr/>
          </p:nvSpPr>
          <p:spPr>
            <a:xfrm>
              <a:off x="2339752" y="2242394"/>
              <a:ext cx="3960440" cy="3960440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08275" y="3258453"/>
              <a:ext cx="2371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UI, Data Connect </a:t>
              </a:r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208275" y="3861048"/>
            <a:ext cx="2223393" cy="2223393"/>
            <a:chOff x="3208275" y="3861048"/>
            <a:chExt cx="2223393" cy="2223393"/>
          </a:xfrm>
        </p:grpSpPr>
        <p:sp>
          <p:nvSpPr>
            <p:cNvPr id="20" name="타원 19"/>
            <p:cNvSpPr/>
            <p:nvPr/>
          </p:nvSpPr>
          <p:spPr>
            <a:xfrm flipH="1">
              <a:off x="3208275" y="3861048"/>
              <a:ext cx="2223393" cy="2223393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err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35141" y="416541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평점정보삽입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3743908" y="4653136"/>
            <a:ext cx="1198042" cy="1198042"/>
            <a:chOff x="3743908" y="4653136"/>
            <a:chExt cx="1198042" cy="1198042"/>
          </a:xfrm>
        </p:grpSpPr>
        <p:sp>
          <p:nvSpPr>
            <p:cNvPr id="19" name="타원 18"/>
            <p:cNvSpPr/>
            <p:nvPr/>
          </p:nvSpPr>
          <p:spPr>
            <a:xfrm flipH="1">
              <a:off x="3743908" y="4653136"/>
              <a:ext cx="1198042" cy="1198042"/>
            </a:xfrm>
            <a:prstGeom prst="ellipse">
              <a:avLst/>
            </a:prstGeom>
            <a:solidFill>
              <a:srgbClr val="99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88931" y="507632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알고리즘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81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7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Words>93</Words>
  <Application>Microsoft Office PowerPoint</Application>
  <PresentationFormat>화면 슬라이드 쇼(4:3)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나눔고딕 ExtraBold</vt:lpstr>
      <vt:lpstr>나눔고딕</vt:lpstr>
      <vt:lpstr>맑은 고딕</vt:lpstr>
      <vt:lpstr>Office 테마</vt:lpstr>
      <vt:lpstr>인터넷 리뷰를 이용한 게임 추천 시스템</vt:lpstr>
      <vt:lpstr>목차</vt:lpstr>
      <vt:lpstr>주요 개발 현황</vt:lpstr>
      <vt:lpstr>주요 개발 현황</vt:lpstr>
      <vt:lpstr>주요 개발 현황</vt:lpstr>
      <vt:lpstr>주요 개발 현황</vt:lpstr>
      <vt:lpstr>주요 개발 현황</vt:lpstr>
      <vt:lpstr>향후 개발 현황</vt:lpstr>
      <vt:lpstr>향후 개발 현황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</dc:title>
  <dc:creator>네이버 한글캠페인</dc:creator>
  <cp:lastModifiedBy>김종현</cp:lastModifiedBy>
  <cp:revision>104</cp:revision>
  <cp:lastPrinted>2016-11-08T11:26:10Z</cp:lastPrinted>
  <dcterms:created xsi:type="dcterms:W3CDTF">2011-08-25T02:21:48Z</dcterms:created>
  <dcterms:modified xsi:type="dcterms:W3CDTF">2016-11-22T09:50:23Z</dcterms:modified>
</cp:coreProperties>
</file>