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73" r:id="rId4"/>
    <p:sldId id="271" r:id="rId5"/>
    <p:sldId id="272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6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BAAD12-50FB-442F-A240-92E5575BEA1F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74DFF6C5-3C64-4F97-97DD-1CA0CE4747E4}">
      <dgm:prSet phldrT="[Texte]"/>
      <dgm:spPr/>
      <dgm:t>
        <a:bodyPr/>
        <a:lstStyle/>
        <a:p>
          <a:r>
            <a:rPr lang="fr-FR" dirty="0" smtClean="0">
              <a:latin typeface="+mj-lt"/>
            </a:rPr>
            <a:t>AVANT</a:t>
          </a:r>
          <a:endParaRPr lang="fr-FR" dirty="0">
            <a:latin typeface="+mj-lt"/>
          </a:endParaRPr>
        </a:p>
      </dgm:t>
    </dgm:pt>
    <dgm:pt modelId="{41D2EA29-78EF-4C7F-A385-8D4BDA45FB29}" type="parTrans" cxnId="{5940510A-F1EC-4FB2-8873-6D5A0A4B4B27}">
      <dgm:prSet/>
      <dgm:spPr/>
      <dgm:t>
        <a:bodyPr/>
        <a:lstStyle/>
        <a:p>
          <a:endParaRPr lang="fr-FR"/>
        </a:p>
      </dgm:t>
    </dgm:pt>
    <dgm:pt modelId="{BB43829D-3D1C-4832-B084-7E947B021F6F}" type="sibTrans" cxnId="{5940510A-F1EC-4FB2-8873-6D5A0A4B4B27}">
      <dgm:prSet/>
      <dgm:spPr/>
      <dgm:t>
        <a:bodyPr/>
        <a:lstStyle/>
        <a:p>
          <a:endParaRPr lang="fr-FR"/>
        </a:p>
      </dgm:t>
    </dgm:pt>
    <dgm:pt modelId="{22646828-3880-405B-A78C-421673B69268}">
      <dgm:prSet phldrT="[Texte]"/>
      <dgm:spPr/>
      <dgm:t>
        <a:bodyPr/>
        <a:lstStyle/>
        <a:p>
          <a:r>
            <a:rPr lang="fr-FR" dirty="0" smtClean="0">
              <a:solidFill>
                <a:srgbClr val="FE692E"/>
              </a:solidFill>
              <a:latin typeface="+mj-lt"/>
            </a:rPr>
            <a:t>APRES</a:t>
          </a:r>
          <a:endParaRPr lang="fr-FR" dirty="0">
            <a:solidFill>
              <a:srgbClr val="FE692E"/>
            </a:solidFill>
            <a:latin typeface="+mj-lt"/>
          </a:endParaRPr>
        </a:p>
      </dgm:t>
    </dgm:pt>
    <dgm:pt modelId="{88DEB956-57CA-4689-9989-95A44F0CC55B}" type="parTrans" cxnId="{E1105018-5AE7-4D8B-AC6A-814C6976A96B}">
      <dgm:prSet/>
      <dgm:spPr/>
      <dgm:t>
        <a:bodyPr/>
        <a:lstStyle/>
        <a:p>
          <a:endParaRPr lang="fr-FR"/>
        </a:p>
      </dgm:t>
    </dgm:pt>
    <dgm:pt modelId="{50F9E2AF-BF08-4ED5-8AFC-C98DDC1D0406}" type="sibTrans" cxnId="{E1105018-5AE7-4D8B-AC6A-814C6976A96B}">
      <dgm:prSet/>
      <dgm:spPr/>
      <dgm:t>
        <a:bodyPr/>
        <a:lstStyle/>
        <a:p>
          <a:endParaRPr lang="fr-FR"/>
        </a:p>
      </dgm:t>
    </dgm:pt>
    <dgm:pt modelId="{D56906B3-DD53-429F-87B4-D54A0A68FA79}" type="pres">
      <dgm:prSet presAssocID="{60BAAD12-50FB-442F-A240-92E5575BEA1F}" presName="Name0" presStyleCnt="0">
        <dgm:presLayoutVars>
          <dgm:dir/>
          <dgm:animLvl val="lvl"/>
          <dgm:resizeHandles val="exact"/>
        </dgm:presLayoutVars>
      </dgm:prSet>
      <dgm:spPr/>
    </dgm:pt>
    <dgm:pt modelId="{2A98C18C-576F-4A58-8B48-A945E686AA80}" type="pres">
      <dgm:prSet presAssocID="{60BAAD12-50FB-442F-A240-92E5575BEA1F}" presName="dummy" presStyleCnt="0"/>
      <dgm:spPr/>
    </dgm:pt>
    <dgm:pt modelId="{023E5586-C125-4E43-BBA5-25B823C8AF38}" type="pres">
      <dgm:prSet presAssocID="{60BAAD12-50FB-442F-A240-92E5575BEA1F}" presName="linH" presStyleCnt="0"/>
      <dgm:spPr/>
    </dgm:pt>
    <dgm:pt modelId="{E80A2598-B263-4FCE-A3B0-4266F82B3225}" type="pres">
      <dgm:prSet presAssocID="{60BAAD12-50FB-442F-A240-92E5575BEA1F}" presName="padding1" presStyleCnt="0"/>
      <dgm:spPr/>
    </dgm:pt>
    <dgm:pt modelId="{E8735F8A-247C-4CF0-9359-55A55120DBAF}" type="pres">
      <dgm:prSet presAssocID="{74DFF6C5-3C64-4F97-97DD-1CA0CE4747E4}" presName="linV" presStyleCnt="0"/>
      <dgm:spPr/>
    </dgm:pt>
    <dgm:pt modelId="{D5CA6AB0-7B37-42B2-BAC4-517A46F56F65}" type="pres">
      <dgm:prSet presAssocID="{74DFF6C5-3C64-4F97-97DD-1CA0CE4747E4}" presName="spVertical1" presStyleCnt="0"/>
      <dgm:spPr/>
    </dgm:pt>
    <dgm:pt modelId="{A39F2525-C1F2-44BB-AE8F-576840E862AB}" type="pres">
      <dgm:prSet presAssocID="{74DFF6C5-3C64-4F97-97DD-1CA0CE4747E4}" presName="parTx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03A2ACA-1721-4550-971C-BE8BAD09D1A0}" type="pres">
      <dgm:prSet presAssocID="{74DFF6C5-3C64-4F97-97DD-1CA0CE4747E4}" presName="spVertical2" presStyleCnt="0"/>
      <dgm:spPr/>
    </dgm:pt>
    <dgm:pt modelId="{026C68D4-62B5-46D7-BCD2-5377D23C4FC3}" type="pres">
      <dgm:prSet presAssocID="{74DFF6C5-3C64-4F97-97DD-1CA0CE4747E4}" presName="spVertical3" presStyleCnt="0"/>
      <dgm:spPr/>
    </dgm:pt>
    <dgm:pt modelId="{EC61EBFD-4BEA-41C8-A01D-284ACC312E46}" type="pres">
      <dgm:prSet presAssocID="{BB43829D-3D1C-4832-B084-7E947B021F6F}" presName="space" presStyleCnt="0"/>
      <dgm:spPr/>
    </dgm:pt>
    <dgm:pt modelId="{F280CD95-37B8-4E39-BB50-AE2381AB6BF5}" type="pres">
      <dgm:prSet presAssocID="{22646828-3880-405B-A78C-421673B69268}" presName="linV" presStyleCnt="0"/>
      <dgm:spPr/>
    </dgm:pt>
    <dgm:pt modelId="{389CD5C4-4D02-41FD-A3F8-6A4F5875467B}" type="pres">
      <dgm:prSet presAssocID="{22646828-3880-405B-A78C-421673B69268}" presName="spVertical1" presStyleCnt="0"/>
      <dgm:spPr/>
    </dgm:pt>
    <dgm:pt modelId="{1BC3D23A-FBBC-45A1-ABBC-19741C8E7CEC}" type="pres">
      <dgm:prSet presAssocID="{22646828-3880-405B-A78C-421673B69268}" presName="parTx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B8D885-6690-4B46-8948-DEB3274878F0}" type="pres">
      <dgm:prSet presAssocID="{22646828-3880-405B-A78C-421673B69268}" presName="spVertical2" presStyleCnt="0"/>
      <dgm:spPr/>
    </dgm:pt>
    <dgm:pt modelId="{D6EC2238-6E1A-495F-B134-373AC2E21FFF}" type="pres">
      <dgm:prSet presAssocID="{22646828-3880-405B-A78C-421673B69268}" presName="spVertical3" presStyleCnt="0"/>
      <dgm:spPr/>
    </dgm:pt>
    <dgm:pt modelId="{43E0A0DC-3725-409D-8605-E3354F31CE3E}" type="pres">
      <dgm:prSet presAssocID="{60BAAD12-50FB-442F-A240-92E5575BEA1F}" presName="padding2" presStyleCnt="0"/>
      <dgm:spPr/>
    </dgm:pt>
    <dgm:pt modelId="{C8D66449-2F4D-4B24-A149-62BE316638F0}" type="pres">
      <dgm:prSet presAssocID="{60BAAD12-50FB-442F-A240-92E5575BEA1F}" presName="negArrow" presStyleCnt="0"/>
      <dgm:spPr/>
    </dgm:pt>
    <dgm:pt modelId="{000E129F-B3D0-42A5-82D4-52CAD7D938F6}" type="pres">
      <dgm:prSet presAssocID="{60BAAD12-50FB-442F-A240-92E5575BEA1F}" presName="backgroundArrow" presStyleLbl="node1" presStyleIdx="0" presStyleCnt="1" custLinFactNeighborX="75909" custLinFactNeighborY="-2542"/>
      <dgm:spPr/>
      <dgm:t>
        <a:bodyPr/>
        <a:lstStyle/>
        <a:p>
          <a:endParaRPr lang="fr-FR"/>
        </a:p>
      </dgm:t>
    </dgm:pt>
  </dgm:ptLst>
  <dgm:cxnLst>
    <dgm:cxn modelId="{74372001-9DE7-4FDE-988C-A51C79ECEDC0}" type="presOf" srcId="{22646828-3880-405B-A78C-421673B69268}" destId="{1BC3D23A-FBBC-45A1-ABBC-19741C8E7CEC}" srcOrd="0" destOrd="0" presId="urn:microsoft.com/office/officeart/2005/8/layout/hProcess3"/>
    <dgm:cxn modelId="{E1105018-5AE7-4D8B-AC6A-814C6976A96B}" srcId="{60BAAD12-50FB-442F-A240-92E5575BEA1F}" destId="{22646828-3880-405B-A78C-421673B69268}" srcOrd="1" destOrd="0" parTransId="{88DEB956-57CA-4689-9989-95A44F0CC55B}" sibTransId="{50F9E2AF-BF08-4ED5-8AFC-C98DDC1D0406}"/>
    <dgm:cxn modelId="{D11DD702-1D51-4D82-8500-B0796C815F2A}" type="presOf" srcId="{74DFF6C5-3C64-4F97-97DD-1CA0CE4747E4}" destId="{A39F2525-C1F2-44BB-AE8F-576840E862AB}" srcOrd="0" destOrd="0" presId="urn:microsoft.com/office/officeart/2005/8/layout/hProcess3"/>
    <dgm:cxn modelId="{5940510A-F1EC-4FB2-8873-6D5A0A4B4B27}" srcId="{60BAAD12-50FB-442F-A240-92E5575BEA1F}" destId="{74DFF6C5-3C64-4F97-97DD-1CA0CE4747E4}" srcOrd="0" destOrd="0" parTransId="{41D2EA29-78EF-4C7F-A385-8D4BDA45FB29}" sibTransId="{BB43829D-3D1C-4832-B084-7E947B021F6F}"/>
    <dgm:cxn modelId="{8083044D-73F0-469A-9B85-4B916A1A63B6}" type="presOf" srcId="{60BAAD12-50FB-442F-A240-92E5575BEA1F}" destId="{D56906B3-DD53-429F-87B4-D54A0A68FA79}" srcOrd="0" destOrd="0" presId="urn:microsoft.com/office/officeart/2005/8/layout/hProcess3"/>
    <dgm:cxn modelId="{64900CF1-B82F-48A7-AD47-196EBADAA0BD}" type="presParOf" srcId="{D56906B3-DD53-429F-87B4-D54A0A68FA79}" destId="{2A98C18C-576F-4A58-8B48-A945E686AA80}" srcOrd="0" destOrd="0" presId="urn:microsoft.com/office/officeart/2005/8/layout/hProcess3"/>
    <dgm:cxn modelId="{955A7AD0-2ABC-411D-A304-0F116EF4C6E9}" type="presParOf" srcId="{D56906B3-DD53-429F-87B4-D54A0A68FA79}" destId="{023E5586-C125-4E43-BBA5-25B823C8AF38}" srcOrd="1" destOrd="0" presId="urn:microsoft.com/office/officeart/2005/8/layout/hProcess3"/>
    <dgm:cxn modelId="{357FD4BA-D77F-49D6-993E-517DD6E5CB05}" type="presParOf" srcId="{023E5586-C125-4E43-BBA5-25B823C8AF38}" destId="{E80A2598-B263-4FCE-A3B0-4266F82B3225}" srcOrd="0" destOrd="0" presId="urn:microsoft.com/office/officeart/2005/8/layout/hProcess3"/>
    <dgm:cxn modelId="{37776F32-2708-4A91-B2A2-2958F914044D}" type="presParOf" srcId="{023E5586-C125-4E43-BBA5-25B823C8AF38}" destId="{E8735F8A-247C-4CF0-9359-55A55120DBAF}" srcOrd="1" destOrd="0" presId="urn:microsoft.com/office/officeart/2005/8/layout/hProcess3"/>
    <dgm:cxn modelId="{CF907B83-0F06-4DBE-9674-2135C357901C}" type="presParOf" srcId="{E8735F8A-247C-4CF0-9359-55A55120DBAF}" destId="{D5CA6AB0-7B37-42B2-BAC4-517A46F56F65}" srcOrd="0" destOrd="0" presId="urn:microsoft.com/office/officeart/2005/8/layout/hProcess3"/>
    <dgm:cxn modelId="{1634669A-3EC1-497D-983A-2600D9C20066}" type="presParOf" srcId="{E8735F8A-247C-4CF0-9359-55A55120DBAF}" destId="{A39F2525-C1F2-44BB-AE8F-576840E862AB}" srcOrd="1" destOrd="0" presId="urn:microsoft.com/office/officeart/2005/8/layout/hProcess3"/>
    <dgm:cxn modelId="{EDAB728C-E83D-4EB1-8333-6DC102DBF6F3}" type="presParOf" srcId="{E8735F8A-247C-4CF0-9359-55A55120DBAF}" destId="{103A2ACA-1721-4550-971C-BE8BAD09D1A0}" srcOrd="2" destOrd="0" presId="urn:microsoft.com/office/officeart/2005/8/layout/hProcess3"/>
    <dgm:cxn modelId="{63B54DFB-ABC7-49B1-B3C8-33A54D9ED443}" type="presParOf" srcId="{E8735F8A-247C-4CF0-9359-55A55120DBAF}" destId="{026C68D4-62B5-46D7-BCD2-5377D23C4FC3}" srcOrd="3" destOrd="0" presId="urn:microsoft.com/office/officeart/2005/8/layout/hProcess3"/>
    <dgm:cxn modelId="{75D4D0F3-9D15-43E2-B305-B3710802EAD3}" type="presParOf" srcId="{023E5586-C125-4E43-BBA5-25B823C8AF38}" destId="{EC61EBFD-4BEA-41C8-A01D-284ACC312E46}" srcOrd="2" destOrd="0" presId="urn:microsoft.com/office/officeart/2005/8/layout/hProcess3"/>
    <dgm:cxn modelId="{6AB368F5-C214-4599-B855-8A0D5EBBFC4B}" type="presParOf" srcId="{023E5586-C125-4E43-BBA5-25B823C8AF38}" destId="{F280CD95-37B8-4E39-BB50-AE2381AB6BF5}" srcOrd="3" destOrd="0" presId="urn:microsoft.com/office/officeart/2005/8/layout/hProcess3"/>
    <dgm:cxn modelId="{D70F4101-320A-4F0B-99B1-B52FFF5B5F55}" type="presParOf" srcId="{F280CD95-37B8-4E39-BB50-AE2381AB6BF5}" destId="{389CD5C4-4D02-41FD-A3F8-6A4F5875467B}" srcOrd="0" destOrd="0" presId="urn:microsoft.com/office/officeart/2005/8/layout/hProcess3"/>
    <dgm:cxn modelId="{1B7937DC-5CD4-4C47-80D2-53830170608C}" type="presParOf" srcId="{F280CD95-37B8-4E39-BB50-AE2381AB6BF5}" destId="{1BC3D23A-FBBC-45A1-ABBC-19741C8E7CEC}" srcOrd="1" destOrd="0" presId="urn:microsoft.com/office/officeart/2005/8/layout/hProcess3"/>
    <dgm:cxn modelId="{63E8BECA-DA63-45AD-95A7-BCA303790CFF}" type="presParOf" srcId="{F280CD95-37B8-4E39-BB50-AE2381AB6BF5}" destId="{4EB8D885-6690-4B46-8948-DEB3274878F0}" srcOrd="2" destOrd="0" presId="urn:microsoft.com/office/officeart/2005/8/layout/hProcess3"/>
    <dgm:cxn modelId="{4FC95C1C-0E95-4C9B-8592-71123FBAA35F}" type="presParOf" srcId="{F280CD95-37B8-4E39-BB50-AE2381AB6BF5}" destId="{D6EC2238-6E1A-495F-B134-373AC2E21FFF}" srcOrd="3" destOrd="0" presId="urn:microsoft.com/office/officeart/2005/8/layout/hProcess3"/>
    <dgm:cxn modelId="{FC1332F8-56F9-4AFD-9BD3-06F85CABB868}" type="presParOf" srcId="{023E5586-C125-4E43-BBA5-25B823C8AF38}" destId="{43E0A0DC-3725-409D-8605-E3354F31CE3E}" srcOrd="4" destOrd="0" presId="urn:microsoft.com/office/officeart/2005/8/layout/hProcess3"/>
    <dgm:cxn modelId="{52EDA348-E33A-43AA-A3E9-7835A92F0995}" type="presParOf" srcId="{023E5586-C125-4E43-BBA5-25B823C8AF38}" destId="{C8D66449-2F4D-4B24-A149-62BE316638F0}" srcOrd="5" destOrd="0" presId="urn:microsoft.com/office/officeart/2005/8/layout/hProcess3"/>
    <dgm:cxn modelId="{A52E32AE-F0EF-45F1-B45B-9DD8141D734C}" type="presParOf" srcId="{023E5586-C125-4E43-BBA5-25B823C8AF38}" destId="{000E129F-B3D0-42A5-82D4-52CAD7D938F6}" srcOrd="6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E129F-B3D0-42A5-82D4-52CAD7D938F6}">
      <dsp:nvSpPr>
        <dsp:cNvPr id="0" name=""/>
        <dsp:cNvSpPr/>
      </dsp:nvSpPr>
      <dsp:spPr>
        <a:xfrm>
          <a:off x="0" y="0"/>
          <a:ext cx="2057861" cy="1080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3D23A-FBBC-45A1-ABBC-19741C8E7CEC}">
      <dsp:nvSpPr>
        <dsp:cNvPr id="0" name=""/>
        <dsp:cNvSpPr/>
      </dsp:nvSpPr>
      <dsp:spPr>
        <a:xfrm>
          <a:off x="1085401" y="284566"/>
          <a:ext cx="766673" cy="5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0" bIns="1524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>
              <a:solidFill>
                <a:srgbClr val="FE692E"/>
              </a:solidFill>
              <a:latin typeface="+mj-lt"/>
            </a:rPr>
            <a:t>APRES</a:t>
          </a:r>
          <a:endParaRPr lang="fr-FR" sz="1500" kern="1200" dirty="0">
            <a:solidFill>
              <a:srgbClr val="FE692E"/>
            </a:solidFill>
            <a:latin typeface="+mj-lt"/>
          </a:endParaRPr>
        </a:p>
      </dsp:txBody>
      <dsp:txXfrm>
        <a:off x="1085401" y="284566"/>
        <a:ext cx="766673" cy="540000"/>
      </dsp:txXfrm>
    </dsp:sp>
    <dsp:sp modelId="{A39F2525-C1F2-44BB-AE8F-576840E862AB}">
      <dsp:nvSpPr>
        <dsp:cNvPr id="0" name=""/>
        <dsp:cNvSpPr/>
      </dsp:nvSpPr>
      <dsp:spPr>
        <a:xfrm>
          <a:off x="165392" y="284566"/>
          <a:ext cx="766673" cy="5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0" bIns="1524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>
              <a:latin typeface="+mj-lt"/>
            </a:rPr>
            <a:t>AVANT</a:t>
          </a:r>
          <a:endParaRPr lang="fr-FR" sz="1500" kern="1200" dirty="0">
            <a:latin typeface="+mj-lt"/>
          </a:endParaRPr>
        </a:p>
      </dsp:txBody>
      <dsp:txXfrm>
        <a:off x="165392" y="284566"/>
        <a:ext cx="766673" cy="54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3C35-F99E-491D-B86D-991790F15B79}" type="datetimeFigureOut">
              <a:rPr lang="fr-CA" smtClean="0"/>
              <a:t>2019-06-03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D068-7BF0-4F27-A139-A086802B4DFD}" type="slidenum">
              <a:rPr lang="fr-CA" smtClean="0"/>
              <a:t>‹N°›</a:t>
            </a:fld>
            <a:endParaRPr lang="fr-CA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02531" y="4325112"/>
            <a:ext cx="402431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11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3C35-F99E-491D-B86D-991790F15B79}" type="datetimeFigureOut">
              <a:rPr lang="fr-CA" smtClean="0"/>
              <a:t>2019-06-03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D068-7BF0-4F27-A139-A086802B4DF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1804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92006"/>
            <a:ext cx="10058400" cy="743127"/>
          </a:xfrm>
        </p:spPr>
        <p:txBody>
          <a:bodyPr/>
          <a:lstStyle>
            <a:lvl1pPr marL="0">
              <a:defRPr/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3C35-F99E-491D-B86D-991790F15B79}" type="datetimeFigureOut">
              <a:rPr lang="fr-CA" smtClean="0"/>
              <a:t>2019-06-03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D068-7BF0-4F27-A139-A086802B4DFD}" type="slidenum">
              <a:rPr lang="fr-CA" smtClean="0"/>
              <a:t>‹N°›</a:t>
            </a:fld>
            <a:endParaRPr lang="fr-CA"/>
          </a:p>
        </p:txBody>
      </p:sp>
      <p:cxnSp>
        <p:nvCxnSpPr>
          <p:cNvPr id="7" name="Straight Connector 9"/>
          <p:cNvCxnSpPr/>
          <p:nvPr userDrawn="1"/>
        </p:nvCxnSpPr>
        <p:spPr>
          <a:xfrm>
            <a:off x="1193532" y="87287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74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3C35-F99E-491D-B86D-991790F15B79}" type="datetimeFigureOut">
              <a:rPr lang="fr-CA" smtClean="0"/>
              <a:t>2019-06-03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D068-7BF0-4F27-A139-A086802B4DFD}" type="slidenum">
              <a:rPr lang="fr-CA" smtClean="0"/>
              <a:t>‹N°›</a:t>
            </a:fld>
            <a:endParaRPr lang="fr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34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3C35-F99E-491D-B86D-991790F15B79}" type="datetimeFigureOut">
              <a:rPr lang="fr-CA" smtClean="0"/>
              <a:t>2019-06-03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D068-7BF0-4F27-A139-A086802B4DF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585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3C35-F99E-491D-B86D-991790F15B79}" type="datetimeFigureOut">
              <a:rPr lang="fr-CA" smtClean="0"/>
              <a:t>2019-06-03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D068-7BF0-4F27-A139-A086802B4DF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606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33743"/>
          </a:xfrm>
        </p:spPr>
        <p:txBody>
          <a:bodyPr/>
          <a:lstStyle>
            <a:lvl1pPr algn="r">
              <a:defRPr/>
            </a:lvl1pPr>
          </a:lstStyle>
          <a:p>
            <a:r>
              <a:rPr lang="fr-FR" dirty="0" smtClean="0"/>
              <a:t>Modifiez le style du titre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1825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CC3C35-F99E-491D-B86D-991790F15B79}" type="datetimeFigureOut">
              <a:rPr lang="fr-CA" smtClean="0"/>
              <a:t>2019-06-03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52D068-7BF0-4F27-A139-A086802B4DF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3847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3C35-F99E-491D-B86D-991790F15B79}" type="datetimeFigureOut">
              <a:rPr lang="fr-CA" smtClean="0"/>
              <a:t>2019-06-03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D068-7BF0-4F27-A139-A086802B4DF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398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3C35-F99E-491D-B86D-991790F15B79}" type="datetimeFigureOut">
              <a:rPr lang="fr-CA" smtClean="0"/>
              <a:t>2019-06-03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D068-7BF0-4F27-A139-A086802B4DF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1328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431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CC3C35-F99E-491D-B86D-991790F15B79}" type="datetimeFigureOut">
              <a:rPr lang="fr-CA" smtClean="0"/>
              <a:t>2019-06-03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52D068-7BF0-4F27-A139-A086802B4DFD}" type="slidenum">
              <a:rPr lang="fr-CA" smtClean="0"/>
              <a:t>‹N°›</a:t>
            </a:fld>
            <a:endParaRPr lang="fr-CA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6461731"/>
            <a:ext cx="565265" cy="39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3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81" r:id="rId8"/>
    <p:sldLayoutId id="2147483682" r:id="rId9"/>
    <p:sldLayoutId id="2147483683" r:id="rId10"/>
  </p:sldLayoutIdLst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harlesmatte03.wixsite.com/websit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687485"/>
          </a:xfrm>
        </p:spPr>
        <p:txBody>
          <a:bodyPr>
            <a:normAutofit fontScale="92500" lnSpcReduction="20000"/>
          </a:bodyPr>
          <a:lstStyle/>
          <a:p>
            <a:r>
              <a:rPr lang="fr-CA" dirty="0" err="1" smtClean="0"/>
              <a:t>ContrOleur</a:t>
            </a:r>
            <a:r>
              <a:rPr lang="fr-CA" dirty="0" smtClean="0"/>
              <a:t> d’</a:t>
            </a:r>
            <a:r>
              <a:rPr lang="fr-CA" dirty="0" err="1" smtClean="0"/>
              <a:t>Ecran</a:t>
            </a:r>
            <a:r>
              <a:rPr lang="fr-CA" dirty="0" smtClean="0"/>
              <a:t> LCD</a:t>
            </a:r>
          </a:p>
          <a:p>
            <a:endParaRPr lang="fr-CA" dirty="0"/>
          </a:p>
          <a:p>
            <a:r>
              <a:rPr lang="fr-CA" dirty="0"/>
              <a:t>CHARLES LEVESQUE </a:t>
            </a:r>
            <a:r>
              <a:rPr lang="fr-CA" dirty="0" smtClean="0"/>
              <a:t>MATTE</a:t>
            </a:r>
          </a:p>
          <a:p>
            <a:r>
              <a:rPr lang="fr-CA" dirty="0" smtClean="0"/>
              <a:t>Pascal Emmanuel </a:t>
            </a:r>
            <a:r>
              <a:rPr lang="fr-CA" dirty="0" err="1" smtClean="0"/>
              <a:t>LachancE</a:t>
            </a:r>
            <a:endParaRPr lang="fr-CA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3" y="252322"/>
            <a:ext cx="7802896" cy="438912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710" y="1846810"/>
            <a:ext cx="4296294" cy="4296294"/>
          </a:xfrm>
          <a:prstGeom prst="snip2DiagRect">
            <a:avLst>
              <a:gd name="adj1" fmla="val 0"/>
              <a:gd name="adj2" fmla="val 19956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90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fr-CA" sz="2800" dirty="0" smtClean="0"/>
              <a:t>2009</a:t>
            </a:r>
          </a:p>
          <a:p>
            <a:pPr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fr-CA" sz="2800" dirty="0" smtClean="0"/>
              <a:t>2011</a:t>
            </a:r>
          </a:p>
          <a:p>
            <a:pPr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fr-CA" sz="2800" dirty="0" smtClean="0"/>
              <a:t>2012</a:t>
            </a:r>
          </a:p>
          <a:p>
            <a:pPr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fr-CA" sz="2800" dirty="0" smtClean="0"/>
              <a:t>2013</a:t>
            </a:r>
            <a:endParaRPr lang="fr-CA" sz="2800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fr-CA" sz="2800" dirty="0"/>
              <a:t>Mode graphique &amp; texte</a:t>
            </a:r>
          </a:p>
          <a:p>
            <a:pPr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fr-CA" sz="2800" dirty="0"/>
              <a:t>Versatile</a:t>
            </a:r>
          </a:p>
          <a:p>
            <a:pPr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fr-CA" sz="2800" dirty="0"/>
              <a:t>Pour Dallas &amp; STM</a:t>
            </a:r>
          </a:p>
          <a:p>
            <a:pPr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fr-CA" sz="2800" dirty="0"/>
              <a:t>Facile à utiliser</a:t>
            </a:r>
          </a:p>
          <a:p>
            <a:pPr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fr-CA" sz="2800" dirty="0" err="1" smtClean="0"/>
              <a:t>Student</a:t>
            </a:r>
            <a:r>
              <a:rPr lang="fr-CA" sz="2800" dirty="0" smtClean="0"/>
              <a:t>-proof</a:t>
            </a:r>
          </a:p>
          <a:p>
            <a:pPr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fr-CA" sz="2800" dirty="0" err="1"/>
              <a:t>MISRA:C</a:t>
            </a:r>
            <a:r>
              <a:rPr lang="fr-CA" sz="2800" dirty="0"/>
              <a:t> </a:t>
            </a:r>
            <a:r>
              <a:rPr lang="fr-CA" sz="2800" dirty="0" err="1"/>
              <a:t>Compliant</a:t>
            </a:r>
            <a:endParaRPr lang="fr-CA" sz="2800" dirty="0"/>
          </a:p>
          <a:p>
            <a:pPr marL="0" indent="0">
              <a:buClr>
                <a:schemeClr val="accent2"/>
              </a:buClr>
              <a:buSzPct val="120000"/>
              <a:buNone/>
            </a:pPr>
            <a:endParaRPr lang="fr-CA" sz="28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DEFI</a:t>
            </a:r>
            <a:r>
              <a:rPr lang="fr-CA" dirty="0" smtClean="0"/>
              <a:t> ET KIT </a:t>
            </a:r>
            <a:r>
              <a:rPr lang="fr-CA" dirty="0" err="1" smtClean="0">
                <a:solidFill>
                  <a:srgbClr val="FE692E"/>
                </a:solidFill>
              </a:rPr>
              <a:t>ETUDIANT</a:t>
            </a:r>
            <a:endParaRPr lang="fr-CA" dirty="0">
              <a:solidFill>
                <a:srgbClr val="FE692E"/>
              </a:solidFill>
            </a:endParaRPr>
          </a:p>
        </p:txBody>
      </p:sp>
      <p:pic>
        <p:nvPicPr>
          <p:cNvPr id="4" name="Image 3" descr="https://scontent.fyhu1-1.fna.fbcdn.net/v/t1.15752-9/s2048x2048/59390488_1226319497527912_369284522220453888_n.jpg?_nc_cat=106&amp;_nc_ht=scontent.fyhu1-1.fna&amp;oh=ec4d52fb881458d772c5592b601fbfba&amp;oe=5D73D03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" t="9269" r="6077"/>
          <a:stretch/>
        </p:blipFill>
        <p:spPr bwMode="auto">
          <a:xfrm>
            <a:off x="7082398" y="3191922"/>
            <a:ext cx="4410075" cy="255397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097280" y="4087924"/>
            <a:ext cx="1439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 smtClean="0">
                <a:solidFill>
                  <a:srgbClr val="FE692E"/>
                </a:solidFill>
                <a:latin typeface="+mj-lt"/>
              </a:rPr>
              <a:t>2019</a:t>
            </a:r>
            <a:endParaRPr lang="fr-CA" sz="2800" dirty="0">
              <a:solidFill>
                <a:srgbClr val="FE692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98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7" grpId="0" build="p"/>
      <p:bldP spid="5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333137"/>
            <a:ext cx="4937760" cy="736282"/>
          </a:xfrm>
        </p:spPr>
        <p:txBody>
          <a:bodyPr>
            <a:normAutofit/>
          </a:bodyPr>
          <a:lstStyle/>
          <a:p>
            <a:r>
              <a:rPr lang="fr-CA" sz="2400" dirty="0" err="1" smtClean="0">
                <a:solidFill>
                  <a:srgbClr val="FE692E"/>
                </a:solidFill>
                <a:latin typeface="+mj-lt"/>
              </a:rPr>
              <a:t>MICROCONTROLEUR</a:t>
            </a:r>
            <a:endParaRPr lang="fr-CA" sz="2400" dirty="0">
              <a:solidFill>
                <a:srgbClr val="FE692E"/>
              </a:solidFill>
              <a:latin typeface="+mj-lt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97280" y="1069419"/>
            <a:ext cx="4937760" cy="4891115"/>
          </a:xfrm>
        </p:spPr>
        <p:txBody>
          <a:bodyPr/>
          <a:lstStyle/>
          <a:p>
            <a:endParaRPr lang="fr-CA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17920" y="333137"/>
            <a:ext cx="4937760" cy="736282"/>
          </a:xfrm>
        </p:spPr>
        <p:txBody>
          <a:bodyPr>
            <a:normAutofit/>
          </a:bodyPr>
          <a:lstStyle/>
          <a:p>
            <a:r>
              <a:rPr lang="fr-CA" sz="2400" dirty="0" err="1" smtClean="0">
                <a:solidFill>
                  <a:srgbClr val="FE692E"/>
                </a:solidFill>
                <a:latin typeface="+mj-lt"/>
              </a:rPr>
              <a:t>FPGA</a:t>
            </a:r>
            <a:endParaRPr lang="fr-CA" sz="2400" dirty="0">
              <a:solidFill>
                <a:srgbClr val="FE692E"/>
              </a:solidFill>
              <a:latin typeface="+mj-lt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17920" y="1069419"/>
            <a:ext cx="4937760" cy="4891115"/>
          </a:xfrm>
        </p:spPr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4230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LOGICIEL </a:t>
            </a:r>
            <a:r>
              <a:rPr lang="fr-CA" dirty="0" smtClean="0">
                <a:solidFill>
                  <a:srgbClr val="FE692E"/>
                </a:solidFill>
              </a:rPr>
              <a:t>PC</a:t>
            </a:r>
            <a:endParaRPr lang="fr-CA" dirty="0">
              <a:solidFill>
                <a:srgbClr val="FE692E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3" y="2178772"/>
            <a:ext cx="4179486" cy="27878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533" y="2810794"/>
            <a:ext cx="2285714" cy="15238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ZoneTexte 5"/>
          <p:cNvSpPr txBox="1"/>
          <p:nvPr/>
        </p:nvSpPr>
        <p:spPr>
          <a:xfrm>
            <a:off x="1097280" y="4966627"/>
            <a:ext cx="417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Image originale, 901x604, couleurs 24-bits</a:t>
            </a:r>
            <a:endParaRPr lang="fr-CA" dirty="0"/>
          </a:p>
        </p:txBody>
      </p:sp>
      <p:sp>
        <p:nvSpPr>
          <p:cNvPr id="7" name="ZoneTexte 6"/>
          <p:cNvSpPr txBox="1"/>
          <p:nvPr/>
        </p:nvSpPr>
        <p:spPr>
          <a:xfrm>
            <a:off x="6976194" y="4966627"/>
            <a:ext cx="417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Image convertie, 240x160 , noir &amp; blanc</a:t>
            </a:r>
            <a:endParaRPr lang="fr-CA" dirty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756381576"/>
              </p:ext>
            </p:extLst>
          </p:nvPr>
        </p:nvGraphicFramePr>
        <p:xfrm>
          <a:off x="5486719" y="3018132"/>
          <a:ext cx="2057861" cy="110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3297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33333E-6 L -0.17135 -0.0009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6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Graphic spid="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SITE </a:t>
            </a:r>
            <a:r>
              <a:rPr lang="fr-CA" dirty="0" smtClean="0">
                <a:solidFill>
                  <a:srgbClr val="FE692E"/>
                </a:solidFill>
              </a:rPr>
              <a:t>WEB</a:t>
            </a:r>
            <a:endParaRPr lang="fr-CA" dirty="0">
              <a:solidFill>
                <a:srgbClr val="FE692E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Image 3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t="4688"/>
          <a:stretch/>
        </p:blipFill>
        <p:spPr>
          <a:xfrm>
            <a:off x="1366519" y="923365"/>
            <a:ext cx="9519921" cy="527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4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MERCI!</a:t>
            </a:r>
            <a:endParaRPr lang="fr-CA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997448" cy="5623565"/>
          </a:xfrm>
          <a:prstGeom prst="rect">
            <a:avLst/>
          </a:prstGeom>
        </p:spPr>
      </p:pic>
      <p:pic>
        <p:nvPicPr>
          <p:cNvPr id="1026" name="Picture 2" descr="https://scontent.fyhu1-1.fna.fbcdn.net/v/t1.15752-9/s2048x2048/61667264_357624584892437_8334581975750803456_n.jpg?_nc_cat=105&amp;_nc_ht=scontent.fyhu1-1.fna&amp;oh=fa8e486d2f34afefa20af0eebce5f359&amp;oe=5D5D624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8" t="24847" r="29727" b="3709"/>
          <a:stretch/>
        </p:blipFill>
        <p:spPr bwMode="auto">
          <a:xfrm>
            <a:off x="333376" y="3732117"/>
            <a:ext cx="3905250" cy="289002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04735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Personnalisé 7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BABABA"/>
      </a:accent1>
      <a:accent2>
        <a:srgbClr val="E75403"/>
      </a:accent2>
      <a:accent3>
        <a:srgbClr val="865640"/>
      </a:accent3>
      <a:accent4>
        <a:srgbClr val="9B8357"/>
      </a:accent4>
      <a:accent5>
        <a:srgbClr val="E75403"/>
      </a:accent5>
      <a:accent6>
        <a:srgbClr val="94A088"/>
      </a:accent6>
      <a:hlink>
        <a:srgbClr val="2998E3"/>
      </a:hlink>
      <a:folHlink>
        <a:srgbClr val="8C8C8C"/>
      </a:folHlink>
    </a:clrScheme>
    <a:fontScheme name="Personnalisé 1">
      <a:majorFont>
        <a:latin typeface="Qanelas Soft DEMO ExtraBold"/>
        <a:ea typeface=""/>
        <a:cs typeface=""/>
      </a:majorFont>
      <a:minorFont>
        <a:latin typeface="Calibri"/>
        <a:ea typeface=""/>
        <a:cs typeface="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1079</TotalTime>
  <Words>58</Words>
  <Application>Microsoft Office PowerPoint</Application>
  <PresentationFormat>Grand écran</PresentationFormat>
  <Paragraphs>25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Qanelas Soft DEMO ExtraBold</vt:lpstr>
      <vt:lpstr>Rétrospective</vt:lpstr>
      <vt:lpstr>Présentation PowerPoint</vt:lpstr>
      <vt:lpstr>DEFI ET KIT ETUDIANT</vt:lpstr>
      <vt:lpstr>Présentation PowerPoint</vt:lpstr>
      <vt:lpstr>LOGICIEL PC</vt:lpstr>
      <vt:lpstr>SITE WEB</vt:lpstr>
      <vt:lpstr>MERCI!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Pascal-Emmanuel Lachance</dc:creator>
  <cp:lastModifiedBy>Pascal-Emmanuel Lachance</cp:lastModifiedBy>
  <cp:revision>96</cp:revision>
  <dcterms:created xsi:type="dcterms:W3CDTF">2019-05-30T13:35:37Z</dcterms:created>
  <dcterms:modified xsi:type="dcterms:W3CDTF">2019-06-03T23:47:41Z</dcterms:modified>
</cp:coreProperties>
</file>