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4" r:id="rId4"/>
    <p:sldId id="273" r:id="rId5"/>
    <p:sldId id="271" r:id="rId6"/>
    <p:sldId id="27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901"/>
    <a:srgbClr val="FE6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9" autoAdjust="0"/>
    <p:restoredTop sz="94660"/>
  </p:normalViewPr>
  <p:slideViewPr>
    <p:cSldViewPr snapToGrid="0">
      <p:cViewPr>
        <p:scale>
          <a:sx n="150" d="100"/>
          <a:sy n="150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AAD12-50FB-442F-A240-92E5575BE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4DFF6C5-3C64-4F97-97DD-1CA0CE4747E4}">
      <dgm:prSet phldrT="[Texte]"/>
      <dgm:spPr/>
      <dgm:t>
        <a:bodyPr/>
        <a:lstStyle/>
        <a:p>
          <a:r>
            <a:rPr lang="fr-FR" dirty="0">
              <a:latin typeface="+mj-lt"/>
            </a:rPr>
            <a:t>AVANT</a:t>
          </a:r>
        </a:p>
      </dgm:t>
    </dgm:pt>
    <dgm:pt modelId="{41D2EA29-78EF-4C7F-A385-8D4BDA45FB29}" type="parTrans" cxnId="{5940510A-F1EC-4FB2-8873-6D5A0A4B4B27}">
      <dgm:prSet/>
      <dgm:spPr/>
      <dgm:t>
        <a:bodyPr/>
        <a:lstStyle/>
        <a:p>
          <a:endParaRPr lang="fr-FR"/>
        </a:p>
      </dgm:t>
    </dgm:pt>
    <dgm:pt modelId="{BB43829D-3D1C-4832-B084-7E947B021F6F}" type="sibTrans" cxnId="{5940510A-F1EC-4FB2-8873-6D5A0A4B4B27}">
      <dgm:prSet/>
      <dgm:spPr/>
      <dgm:t>
        <a:bodyPr/>
        <a:lstStyle/>
        <a:p>
          <a:endParaRPr lang="fr-FR"/>
        </a:p>
      </dgm:t>
    </dgm:pt>
    <dgm:pt modelId="{22646828-3880-405B-A78C-421673B69268}">
      <dgm:prSet phldrT="[Texte]"/>
      <dgm:spPr/>
      <dgm:t>
        <a:bodyPr/>
        <a:lstStyle/>
        <a:p>
          <a:r>
            <a:rPr lang="fr-FR" dirty="0">
              <a:solidFill>
                <a:srgbClr val="FE692E"/>
              </a:solidFill>
              <a:latin typeface="+mj-lt"/>
            </a:rPr>
            <a:t>APRES</a:t>
          </a:r>
        </a:p>
      </dgm:t>
    </dgm:pt>
    <dgm:pt modelId="{88DEB956-57CA-4689-9989-95A44F0CC55B}" type="parTrans" cxnId="{E1105018-5AE7-4D8B-AC6A-814C6976A96B}">
      <dgm:prSet/>
      <dgm:spPr/>
      <dgm:t>
        <a:bodyPr/>
        <a:lstStyle/>
        <a:p>
          <a:endParaRPr lang="fr-FR"/>
        </a:p>
      </dgm:t>
    </dgm:pt>
    <dgm:pt modelId="{50F9E2AF-BF08-4ED5-8AFC-C98DDC1D0406}" type="sibTrans" cxnId="{E1105018-5AE7-4D8B-AC6A-814C6976A96B}">
      <dgm:prSet/>
      <dgm:spPr/>
      <dgm:t>
        <a:bodyPr/>
        <a:lstStyle/>
        <a:p>
          <a:endParaRPr lang="fr-FR"/>
        </a:p>
      </dgm:t>
    </dgm:pt>
    <dgm:pt modelId="{D56906B3-DD53-429F-87B4-D54A0A68FA79}" type="pres">
      <dgm:prSet presAssocID="{60BAAD12-50FB-442F-A240-92E5575BEA1F}" presName="Name0" presStyleCnt="0">
        <dgm:presLayoutVars>
          <dgm:dir/>
          <dgm:animLvl val="lvl"/>
          <dgm:resizeHandles val="exact"/>
        </dgm:presLayoutVars>
      </dgm:prSet>
      <dgm:spPr/>
    </dgm:pt>
    <dgm:pt modelId="{2A98C18C-576F-4A58-8B48-A945E686AA80}" type="pres">
      <dgm:prSet presAssocID="{60BAAD12-50FB-442F-A240-92E5575BEA1F}" presName="dummy" presStyleCnt="0"/>
      <dgm:spPr/>
    </dgm:pt>
    <dgm:pt modelId="{023E5586-C125-4E43-BBA5-25B823C8AF38}" type="pres">
      <dgm:prSet presAssocID="{60BAAD12-50FB-442F-A240-92E5575BEA1F}" presName="linH" presStyleCnt="0"/>
      <dgm:spPr/>
    </dgm:pt>
    <dgm:pt modelId="{E80A2598-B263-4FCE-A3B0-4266F82B3225}" type="pres">
      <dgm:prSet presAssocID="{60BAAD12-50FB-442F-A240-92E5575BEA1F}" presName="padding1" presStyleCnt="0"/>
      <dgm:spPr/>
    </dgm:pt>
    <dgm:pt modelId="{E8735F8A-247C-4CF0-9359-55A55120DBAF}" type="pres">
      <dgm:prSet presAssocID="{74DFF6C5-3C64-4F97-97DD-1CA0CE4747E4}" presName="linV" presStyleCnt="0"/>
      <dgm:spPr/>
    </dgm:pt>
    <dgm:pt modelId="{D5CA6AB0-7B37-42B2-BAC4-517A46F56F65}" type="pres">
      <dgm:prSet presAssocID="{74DFF6C5-3C64-4F97-97DD-1CA0CE4747E4}" presName="spVertical1" presStyleCnt="0"/>
      <dgm:spPr/>
    </dgm:pt>
    <dgm:pt modelId="{A39F2525-C1F2-44BB-AE8F-576840E862AB}" type="pres">
      <dgm:prSet presAssocID="{74DFF6C5-3C64-4F97-97DD-1CA0CE4747E4}" presName="par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03A2ACA-1721-4550-971C-BE8BAD09D1A0}" type="pres">
      <dgm:prSet presAssocID="{74DFF6C5-3C64-4F97-97DD-1CA0CE4747E4}" presName="spVertical2" presStyleCnt="0"/>
      <dgm:spPr/>
    </dgm:pt>
    <dgm:pt modelId="{026C68D4-62B5-46D7-BCD2-5377D23C4FC3}" type="pres">
      <dgm:prSet presAssocID="{74DFF6C5-3C64-4F97-97DD-1CA0CE4747E4}" presName="spVertical3" presStyleCnt="0"/>
      <dgm:spPr/>
    </dgm:pt>
    <dgm:pt modelId="{EC61EBFD-4BEA-41C8-A01D-284ACC312E46}" type="pres">
      <dgm:prSet presAssocID="{BB43829D-3D1C-4832-B084-7E947B021F6F}" presName="space" presStyleCnt="0"/>
      <dgm:spPr/>
    </dgm:pt>
    <dgm:pt modelId="{F280CD95-37B8-4E39-BB50-AE2381AB6BF5}" type="pres">
      <dgm:prSet presAssocID="{22646828-3880-405B-A78C-421673B69268}" presName="linV" presStyleCnt="0"/>
      <dgm:spPr/>
    </dgm:pt>
    <dgm:pt modelId="{389CD5C4-4D02-41FD-A3F8-6A4F5875467B}" type="pres">
      <dgm:prSet presAssocID="{22646828-3880-405B-A78C-421673B69268}" presName="spVertical1" presStyleCnt="0"/>
      <dgm:spPr/>
    </dgm:pt>
    <dgm:pt modelId="{1BC3D23A-FBBC-45A1-ABBC-19741C8E7CEC}" type="pres">
      <dgm:prSet presAssocID="{22646828-3880-405B-A78C-421673B69268}" presName="parTx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EB8D885-6690-4B46-8948-DEB3274878F0}" type="pres">
      <dgm:prSet presAssocID="{22646828-3880-405B-A78C-421673B69268}" presName="spVertical2" presStyleCnt="0"/>
      <dgm:spPr/>
    </dgm:pt>
    <dgm:pt modelId="{D6EC2238-6E1A-495F-B134-373AC2E21FFF}" type="pres">
      <dgm:prSet presAssocID="{22646828-3880-405B-A78C-421673B69268}" presName="spVertical3" presStyleCnt="0"/>
      <dgm:spPr/>
    </dgm:pt>
    <dgm:pt modelId="{43E0A0DC-3725-409D-8605-E3354F31CE3E}" type="pres">
      <dgm:prSet presAssocID="{60BAAD12-50FB-442F-A240-92E5575BEA1F}" presName="padding2" presStyleCnt="0"/>
      <dgm:spPr/>
    </dgm:pt>
    <dgm:pt modelId="{C8D66449-2F4D-4B24-A149-62BE316638F0}" type="pres">
      <dgm:prSet presAssocID="{60BAAD12-50FB-442F-A240-92E5575BEA1F}" presName="negArrow" presStyleCnt="0"/>
      <dgm:spPr/>
    </dgm:pt>
    <dgm:pt modelId="{000E129F-B3D0-42A5-82D4-52CAD7D938F6}" type="pres">
      <dgm:prSet presAssocID="{60BAAD12-50FB-442F-A240-92E5575BEA1F}" presName="backgroundArrow" presStyleLbl="node1" presStyleIdx="0" presStyleCnt="1" custLinFactNeighborX="75909" custLinFactNeighborY="-2542"/>
      <dgm:spPr/>
    </dgm:pt>
  </dgm:ptLst>
  <dgm:cxnLst>
    <dgm:cxn modelId="{74372001-9DE7-4FDE-988C-A51C79ECEDC0}" type="presOf" srcId="{22646828-3880-405B-A78C-421673B69268}" destId="{1BC3D23A-FBBC-45A1-ABBC-19741C8E7CEC}" srcOrd="0" destOrd="0" presId="urn:microsoft.com/office/officeart/2005/8/layout/hProcess3"/>
    <dgm:cxn modelId="{D11DD702-1D51-4D82-8500-B0796C815F2A}" type="presOf" srcId="{74DFF6C5-3C64-4F97-97DD-1CA0CE4747E4}" destId="{A39F2525-C1F2-44BB-AE8F-576840E862AB}" srcOrd="0" destOrd="0" presId="urn:microsoft.com/office/officeart/2005/8/layout/hProcess3"/>
    <dgm:cxn modelId="{5940510A-F1EC-4FB2-8873-6D5A0A4B4B27}" srcId="{60BAAD12-50FB-442F-A240-92E5575BEA1F}" destId="{74DFF6C5-3C64-4F97-97DD-1CA0CE4747E4}" srcOrd="0" destOrd="0" parTransId="{41D2EA29-78EF-4C7F-A385-8D4BDA45FB29}" sibTransId="{BB43829D-3D1C-4832-B084-7E947B021F6F}"/>
    <dgm:cxn modelId="{E1105018-5AE7-4D8B-AC6A-814C6976A96B}" srcId="{60BAAD12-50FB-442F-A240-92E5575BEA1F}" destId="{22646828-3880-405B-A78C-421673B69268}" srcOrd="1" destOrd="0" parTransId="{88DEB956-57CA-4689-9989-95A44F0CC55B}" sibTransId="{50F9E2AF-BF08-4ED5-8AFC-C98DDC1D0406}"/>
    <dgm:cxn modelId="{8083044D-73F0-469A-9B85-4B916A1A63B6}" type="presOf" srcId="{60BAAD12-50FB-442F-A240-92E5575BEA1F}" destId="{D56906B3-DD53-429F-87B4-D54A0A68FA79}" srcOrd="0" destOrd="0" presId="urn:microsoft.com/office/officeart/2005/8/layout/hProcess3"/>
    <dgm:cxn modelId="{64900CF1-B82F-48A7-AD47-196EBADAA0BD}" type="presParOf" srcId="{D56906B3-DD53-429F-87B4-D54A0A68FA79}" destId="{2A98C18C-576F-4A58-8B48-A945E686AA80}" srcOrd="0" destOrd="0" presId="urn:microsoft.com/office/officeart/2005/8/layout/hProcess3"/>
    <dgm:cxn modelId="{955A7AD0-2ABC-411D-A304-0F116EF4C6E9}" type="presParOf" srcId="{D56906B3-DD53-429F-87B4-D54A0A68FA79}" destId="{023E5586-C125-4E43-BBA5-25B823C8AF38}" srcOrd="1" destOrd="0" presId="urn:microsoft.com/office/officeart/2005/8/layout/hProcess3"/>
    <dgm:cxn modelId="{357FD4BA-D77F-49D6-993E-517DD6E5CB05}" type="presParOf" srcId="{023E5586-C125-4E43-BBA5-25B823C8AF38}" destId="{E80A2598-B263-4FCE-A3B0-4266F82B3225}" srcOrd="0" destOrd="0" presId="urn:microsoft.com/office/officeart/2005/8/layout/hProcess3"/>
    <dgm:cxn modelId="{37776F32-2708-4A91-B2A2-2958F914044D}" type="presParOf" srcId="{023E5586-C125-4E43-BBA5-25B823C8AF38}" destId="{E8735F8A-247C-4CF0-9359-55A55120DBAF}" srcOrd="1" destOrd="0" presId="urn:microsoft.com/office/officeart/2005/8/layout/hProcess3"/>
    <dgm:cxn modelId="{CF907B83-0F06-4DBE-9674-2135C357901C}" type="presParOf" srcId="{E8735F8A-247C-4CF0-9359-55A55120DBAF}" destId="{D5CA6AB0-7B37-42B2-BAC4-517A46F56F65}" srcOrd="0" destOrd="0" presId="urn:microsoft.com/office/officeart/2005/8/layout/hProcess3"/>
    <dgm:cxn modelId="{1634669A-3EC1-497D-983A-2600D9C20066}" type="presParOf" srcId="{E8735F8A-247C-4CF0-9359-55A55120DBAF}" destId="{A39F2525-C1F2-44BB-AE8F-576840E862AB}" srcOrd="1" destOrd="0" presId="urn:microsoft.com/office/officeart/2005/8/layout/hProcess3"/>
    <dgm:cxn modelId="{EDAB728C-E83D-4EB1-8333-6DC102DBF6F3}" type="presParOf" srcId="{E8735F8A-247C-4CF0-9359-55A55120DBAF}" destId="{103A2ACA-1721-4550-971C-BE8BAD09D1A0}" srcOrd="2" destOrd="0" presId="urn:microsoft.com/office/officeart/2005/8/layout/hProcess3"/>
    <dgm:cxn modelId="{63B54DFB-ABC7-49B1-B3C8-33A54D9ED443}" type="presParOf" srcId="{E8735F8A-247C-4CF0-9359-55A55120DBAF}" destId="{026C68D4-62B5-46D7-BCD2-5377D23C4FC3}" srcOrd="3" destOrd="0" presId="urn:microsoft.com/office/officeart/2005/8/layout/hProcess3"/>
    <dgm:cxn modelId="{75D4D0F3-9D15-43E2-B305-B3710802EAD3}" type="presParOf" srcId="{023E5586-C125-4E43-BBA5-25B823C8AF38}" destId="{EC61EBFD-4BEA-41C8-A01D-284ACC312E46}" srcOrd="2" destOrd="0" presId="urn:microsoft.com/office/officeart/2005/8/layout/hProcess3"/>
    <dgm:cxn modelId="{6AB368F5-C214-4599-B855-8A0D5EBBFC4B}" type="presParOf" srcId="{023E5586-C125-4E43-BBA5-25B823C8AF38}" destId="{F280CD95-37B8-4E39-BB50-AE2381AB6BF5}" srcOrd="3" destOrd="0" presId="urn:microsoft.com/office/officeart/2005/8/layout/hProcess3"/>
    <dgm:cxn modelId="{D70F4101-320A-4F0B-99B1-B52FFF5B5F55}" type="presParOf" srcId="{F280CD95-37B8-4E39-BB50-AE2381AB6BF5}" destId="{389CD5C4-4D02-41FD-A3F8-6A4F5875467B}" srcOrd="0" destOrd="0" presId="urn:microsoft.com/office/officeart/2005/8/layout/hProcess3"/>
    <dgm:cxn modelId="{1B7937DC-5CD4-4C47-80D2-53830170608C}" type="presParOf" srcId="{F280CD95-37B8-4E39-BB50-AE2381AB6BF5}" destId="{1BC3D23A-FBBC-45A1-ABBC-19741C8E7CEC}" srcOrd="1" destOrd="0" presId="urn:microsoft.com/office/officeart/2005/8/layout/hProcess3"/>
    <dgm:cxn modelId="{63E8BECA-DA63-45AD-95A7-BCA303790CFF}" type="presParOf" srcId="{F280CD95-37B8-4E39-BB50-AE2381AB6BF5}" destId="{4EB8D885-6690-4B46-8948-DEB3274878F0}" srcOrd="2" destOrd="0" presId="urn:microsoft.com/office/officeart/2005/8/layout/hProcess3"/>
    <dgm:cxn modelId="{4FC95C1C-0E95-4C9B-8592-71123FBAA35F}" type="presParOf" srcId="{F280CD95-37B8-4E39-BB50-AE2381AB6BF5}" destId="{D6EC2238-6E1A-495F-B134-373AC2E21FFF}" srcOrd="3" destOrd="0" presId="urn:microsoft.com/office/officeart/2005/8/layout/hProcess3"/>
    <dgm:cxn modelId="{FC1332F8-56F9-4AFD-9BD3-06F85CABB868}" type="presParOf" srcId="{023E5586-C125-4E43-BBA5-25B823C8AF38}" destId="{43E0A0DC-3725-409D-8605-E3354F31CE3E}" srcOrd="4" destOrd="0" presId="urn:microsoft.com/office/officeart/2005/8/layout/hProcess3"/>
    <dgm:cxn modelId="{52EDA348-E33A-43AA-A3E9-7835A92F0995}" type="presParOf" srcId="{023E5586-C125-4E43-BBA5-25B823C8AF38}" destId="{C8D66449-2F4D-4B24-A149-62BE316638F0}" srcOrd="5" destOrd="0" presId="urn:microsoft.com/office/officeart/2005/8/layout/hProcess3"/>
    <dgm:cxn modelId="{A52E32AE-F0EF-45F1-B45B-9DD8141D734C}" type="presParOf" srcId="{023E5586-C125-4E43-BBA5-25B823C8AF38}" destId="{000E129F-B3D0-42A5-82D4-52CAD7D938F6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129F-B3D0-42A5-82D4-52CAD7D938F6}">
      <dsp:nvSpPr>
        <dsp:cNvPr id="0" name=""/>
        <dsp:cNvSpPr/>
      </dsp:nvSpPr>
      <dsp:spPr>
        <a:xfrm>
          <a:off x="0" y="0"/>
          <a:ext cx="2057861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3D23A-FBBC-45A1-ABBC-19741C8E7CEC}">
      <dsp:nvSpPr>
        <dsp:cNvPr id="0" name=""/>
        <dsp:cNvSpPr/>
      </dsp:nvSpPr>
      <dsp:spPr>
        <a:xfrm>
          <a:off x="1085401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rgbClr val="FE692E"/>
              </a:solidFill>
              <a:latin typeface="+mj-lt"/>
            </a:rPr>
            <a:t>APRES</a:t>
          </a:r>
        </a:p>
      </dsp:txBody>
      <dsp:txXfrm>
        <a:off x="1085401" y="284566"/>
        <a:ext cx="766673" cy="540000"/>
      </dsp:txXfrm>
    </dsp:sp>
    <dsp:sp modelId="{A39F2525-C1F2-44BB-AE8F-576840E862AB}">
      <dsp:nvSpPr>
        <dsp:cNvPr id="0" name=""/>
        <dsp:cNvSpPr/>
      </dsp:nvSpPr>
      <dsp:spPr>
        <a:xfrm>
          <a:off x="165392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+mj-lt"/>
            </a:rPr>
            <a:t>AVANT</a:t>
          </a:r>
        </a:p>
      </dsp:txBody>
      <dsp:txXfrm>
        <a:off x="165392" y="284566"/>
        <a:ext cx="766673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2531" y="4325112"/>
            <a:ext cx="4024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80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2006"/>
            <a:ext cx="10058400" cy="743127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1193532" y="87287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8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0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743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82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4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2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CC3C35-F99E-491D-B86D-991790F15B79}" type="datetimeFigureOut">
              <a:rPr lang="fr-CA" smtClean="0"/>
              <a:t>2019-06-03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2D068-7BF0-4F27-A139-A086802B4DFD}" type="slidenum">
              <a:rPr lang="fr-CA" smtClean="0"/>
              <a:t>‹#›</a:t>
            </a:fld>
            <a:endParaRPr lang="fr-CA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461731"/>
            <a:ext cx="565265" cy="3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xStyles>
    <p:titleStyle>
      <a:lvl1pPr algn="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rlesmatte03.wixsite.com/websi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7485"/>
          </a:xfrm>
        </p:spPr>
        <p:txBody>
          <a:bodyPr>
            <a:normAutofit fontScale="92500" lnSpcReduction="20000"/>
          </a:bodyPr>
          <a:lstStyle/>
          <a:p>
            <a:r>
              <a:rPr lang="fr-CA" dirty="0" err="1"/>
              <a:t>ContrOleur</a:t>
            </a:r>
            <a:r>
              <a:rPr lang="fr-CA" dirty="0"/>
              <a:t> d’</a:t>
            </a:r>
            <a:r>
              <a:rPr lang="fr-CA" dirty="0" err="1"/>
              <a:t>Ecran</a:t>
            </a:r>
            <a:r>
              <a:rPr lang="fr-CA" dirty="0"/>
              <a:t> LCD</a:t>
            </a:r>
          </a:p>
          <a:p>
            <a:endParaRPr lang="fr-CA" dirty="0"/>
          </a:p>
          <a:p>
            <a:r>
              <a:rPr lang="fr-CA" dirty="0"/>
              <a:t>CHARLES LEVESQUE MATTE</a:t>
            </a:r>
          </a:p>
          <a:p>
            <a:r>
              <a:rPr lang="fr-CA" dirty="0"/>
              <a:t>Pascal Emmanuel </a:t>
            </a:r>
            <a:r>
              <a:rPr lang="fr-CA" dirty="0" err="1"/>
              <a:t>LachancE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3" y="252322"/>
            <a:ext cx="7802896" cy="43891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0" y="1846810"/>
            <a:ext cx="4296294" cy="4296294"/>
          </a:xfrm>
          <a:prstGeom prst="snip2DiagRect">
            <a:avLst>
              <a:gd name="adj1" fmla="val 0"/>
              <a:gd name="adj2" fmla="val 1995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0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2009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2011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2012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2013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Mode graphique &amp; texte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Versatile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Pour Dallas &amp; STM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Facile à utiliser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Student</a:t>
            </a:r>
            <a:r>
              <a:rPr lang="fr-CA" sz="2800" dirty="0"/>
              <a:t>-proof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MISRA:C</a:t>
            </a:r>
            <a:r>
              <a:rPr lang="fr-CA" sz="2800" dirty="0"/>
              <a:t> </a:t>
            </a:r>
            <a:r>
              <a:rPr lang="fr-CA" sz="2800" dirty="0" err="1"/>
              <a:t>Compliant</a:t>
            </a:r>
            <a:endParaRPr lang="fr-CA" sz="2800" dirty="0"/>
          </a:p>
          <a:p>
            <a:pPr marL="0" indent="0">
              <a:buClr>
                <a:schemeClr val="accent2"/>
              </a:buClr>
              <a:buSzPct val="120000"/>
              <a:buNone/>
            </a:pPr>
            <a:endParaRPr lang="fr-CA" sz="2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DEFI</a:t>
            </a:r>
            <a:r>
              <a:rPr lang="fr-CA" dirty="0"/>
              <a:t> ET KIT </a:t>
            </a:r>
            <a:r>
              <a:rPr lang="fr-CA" dirty="0" err="1">
                <a:solidFill>
                  <a:srgbClr val="FE692E"/>
                </a:solidFill>
              </a:rPr>
              <a:t>ETUDIANT</a:t>
            </a:r>
            <a:endParaRPr lang="fr-CA" dirty="0">
              <a:solidFill>
                <a:srgbClr val="FE692E"/>
              </a:solidFill>
            </a:endParaRPr>
          </a:p>
        </p:txBody>
      </p:sp>
      <p:pic>
        <p:nvPicPr>
          <p:cNvPr id="4" name="Image 3" descr="https://scontent.fyhu1-1.fna.fbcdn.net/v/t1.15752-9/s2048x2048/59390488_1226319497527912_369284522220453888_n.jpg?_nc_cat=106&amp;_nc_ht=scontent.fyhu1-1.fna&amp;oh=ec4d52fb881458d772c5592b601fbfba&amp;oe=5D73D03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9269" r="6077"/>
          <a:stretch/>
        </p:blipFill>
        <p:spPr bwMode="auto">
          <a:xfrm>
            <a:off x="7082398" y="3191922"/>
            <a:ext cx="4410075" cy="25539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97280" y="4087924"/>
            <a:ext cx="143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rgbClr val="FE692E"/>
                </a:solidFill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269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 build="p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9D47-1780-4FBF-882B-09B4749B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97" y="1052512"/>
            <a:ext cx="6580853" cy="5163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B0AD2-2F66-4C8D-BBFA-FBFAEB1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Field Programmable </a:t>
            </a:r>
            <a:r>
              <a:rPr lang="fr-CA" dirty="0" err="1"/>
              <a:t>Gate</a:t>
            </a:r>
            <a:r>
              <a:rPr lang="fr-CA" dirty="0"/>
              <a:t> </a:t>
            </a:r>
            <a:r>
              <a:rPr lang="fr-CA" dirty="0" err="1"/>
              <a:t>Array</a:t>
            </a:r>
            <a:r>
              <a:rPr lang="fr-CA" dirty="0"/>
              <a:t> </a:t>
            </a:r>
            <a:r>
              <a:rPr lang="fr-CA" dirty="0">
                <a:latin typeface="+mn-lt"/>
              </a:rPr>
              <a:t>(</a:t>
            </a:r>
            <a:r>
              <a:rPr lang="fr-CA" dirty="0">
                <a:solidFill>
                  <a:srgbClr val="FE692E"/>
                </a:solidFill>
              </a:rPr>
              <a:t>FPGA</a:t>
            </a:r>
            <a:r>
              <a:rPr lang="fr-CA" dirty="0">
                <a:latin typeface="+mn-lt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2FCD-CF27-41F5-8340-C8EEB9F6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Groupes de circuits configurables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Portes logiques (AND, OR, XOR, NOT </a:t>
            </a:r>
            <a:r>
              <a:rPr lang="fr-CA" dirty="0" err="1"/>
              <a:t>ect</a:t>
            </a:r>
            <a:r>
              <a:rPr lang="fr-CA" dirty="0"/>
              <a:t>.)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Flip-Flops &amp; </a:t>
            </a:r>
            <a:r>
              <a:rPr lang="fr-CA" dirty="0" err="1"/>
              <a:t>Latches</a:t>
            </a:r>
            <a:endParaRPr lang="fr-CA" dirty="0"/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RAM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Entrées/Sorties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 err="1"/>
              <a:t>Clocks</a:t>
            </a:r>
            <a:endParaRPr lang="fr-CA" dirty="0"/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Interconnections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100k portes logiques (</a:t>
            </a:r>
            <a:r>
              <a:rPr lang="fr-CA" dirty="0" err="1"/>
              <a:t>Xilinx</a:t>
            </a:r>
            <a:r>
              <a:rPr lang="fr-CA" dirty="0"/>
              <a:t> Spartan 3E) – 50 million (</a:t>
            </a:r>
            <a:r>
              <a:rPr lang="fr-CA" dirty="0" err="1"/>
              <a:t>Xilinx</a:t>
            </a:r>
            <a:r>
              <a:rPr lang="fr-CA" dirty="0"/>
              <a:t> </a:t>
            </a:r>
            <a:r>
              <a:rPr lang="fr-CA" dirty="0" err="1"/>
              <a:t>UltraScale</a:t>
            </a:r>
            <a:r>
              <a:rPr lang="fr-CA" dirty="0"/>
              <a:t>)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7284C-D8EA-4FCD-9EFE-D563E0493790}"/>
              </a:ext>
            </a:extLst>
          </p:cNvPr>
          <p:cNvGrpSpPr/>
          <p:nvPr/>
        </p:nvGrpSpPr>
        <p:grpSpPr>
          <a:xfrm>
            <a:off x="3030948" y="1541052"/>
            <a:ext cx="1186096" cy="3063786"/>
            <a:chOff x="3030948" y="1541052"/>
            <a:chExt cx="1186096" cy="306378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0435F6-010C-4546-9D76-C7A34DC13E4D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18" y="1541052"/>
              <a:ext cx="0" cy="914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838552-E11F-4B9B-9C03-36BA34951631}"/>
                </a:ext>
              </a:extLst>
            </p:cNvPr>
            <p:cNvCxnSpPr/>
            <p:nvPr/>
          </p:nvCxnSpPr>
          <p:spPr>
            <a:xfrm flipH="1">
              <a:off x="3030948" y="2445838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9AA9D2-DF3A-4EE6-A0D0-2D03819D27DD}"/>
                </a:ext>
              </a:extLst>
            </p:cNvPr>
            <p:cNvCxnSpPr/>
            <p:nvPr/>
          </p:nvCxnSpPr>
          <p:spPr>
            <a:xfrm>
              <a:off x="3040473" y="2445838"/>
              <a:ext cx="0" cy="10911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3D6EEE-CFE5-4B86-BA7F-97190B25AAFF}"/>
                </a:ext>
              </a:extLst>
            </p:cNvPr>
            <p:cNvCxnSpPr/>
            <p:nvPr/>
          </p:nvCxnSpPr>
          <p:spPr>
            <a:xfrm flipH="1">
              <a:off x="3040473" y="3534863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A91B40-6BA5-4324-9D61-650F6F27584E}"/>
                </a:ext>
              </a:extLst>
            </p:cNvPr>
            <p:cNvCxnSpPr/>
            <p:nvPr/>
          </p:nvCxnSpPr>
          <p:spPr>
            <a:xfrm flipH="1">
              <a:off x="3040473" y="4604838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B378C2-D6C0-477F-9676-9485A16BB08E}"/>
                </a:ext>
              </a:extLst>
            </p:cNvPr>
            <p:cNvCxnSpPr/>
            <p:nvPr/>
          </p:nvCxnSpPr>
          <p:spPr>
            <a:xfrm>
              <a:off x="3036121" y="3513726"/>
              <a:ext cx="0" cy="10911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B748A-006A-4C6A-8D45-4878E1A70F96}"/>
              </a:ext>
            </a:extLst>
          </p:cNvPr>
          <p:cNvGrpSpPr/>
          <p:nvPr/>
        </p:nvGrpSpPr>
        <p:grpSpPr>
          <a:xfrm>
            <a:off x="3282950" y="1541052"/>
            <a:ext cx="924569" cy="1068798"/>
            <a:chOff x="3282950" y="1541052"/>
            <a:chExt cx="924569" cy="10687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B6A01B-288B-4276-BB9F-674B982A6C5C}"/>
                </a:ext>
              </a:extLst>
            </p:cNvPr>
            <p:cNvCxnSpPr/>
            <p:nvPr/>
          </p:nvCxnSpPr>
          <p:spPr>
            <a:xfrm>
              <a:off x="3517900" y="1541052"/>
              <a:ext cx="0" cy="10687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2107A9-373B-40B0-9769-0B9158B145F9}"/>
                </a:ext>
              </a:extLst>
            </p:cNvPr>
            <p:cNvCxnSpPr/>
            <p:nvPr/>
          </p:nvCxnSpPr>
          <p:spPr>
            <a:xfrm flipH="1">
              <a:off x="3521075" y="2603500"/>
              <a:ext cx="68644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7077BB-70E6-42E3-B5B8-E2F2B9AAED12}"/>
                </a:ext>
              </a:extLst>
            </p:cNvPr>
            <p:cNvCxnSpPr/>
            <p:nvPr/>
          </p:nvCxnSpPr>
          <p:spPr>
            <a:xfrm>
              <a:off x="3286125" y="1689100"/>
              <a:ext cx="23177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0CC97D-8283-4ED9-97EC-8B5C1ED0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950" y="1689100"/>
              <a:ext cx="3175" cy="1566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25AA78-DC36-4FDE-9FED-88E91A1C33DB}"/>
              </a:ext>
            </a:extLst>
          </p:cNvPr>
          <p:cNvGrpSpPr/>
          <p:nvPr/>
        </p:nvGrpSpPr>
        <p:grpSpPr>
          <a:xfrm>
            <a:off x="3282950" y="2159000"/>
            <a:ext cx="924569" cy="1895475"/>
            <a:chOff x="3282950" y="2159000"/>
            <a:chExt cx="924569" cy="1895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D043A-88C6-4886-BDE1-9659544F10DD}"/>
                </a:ext>
              </a:extLst>
            </p:cNvPr>
            <p:cNvCxnSpPr/>
            <p:nvPr/>
          </p:nvCxnSpPr>
          <p:spPr>
            <a:xfrm>
              <a:off x="3286125" y="2159000"/>
              <a:ext cx="0" cy="8318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3D8CF1-86FF-4191-956C-2A8853C5AB77}"/>
                </a:ext>
              </a:extLst>
            </p:cNvPr>
            <p:cNvCxnSpPr/>
            <p:nvPr/>
          </p:nvCxnSpPr>
          <p:spPr>
            <a:xfrm flipH="1">
              <a:off x="3282950" y="2990850"/>
              <a:ext cx="924569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2BDA0F5-06CF-4029-8C9C-5A8D26CA7BDA}"/>
                </a:ext>
              </a:extLst>
            </p:cNvPr>
            <p:cNvCxnSpPr/>
            <p:nvPr/>
          </p:nvCxnSpPr>
          <p:spPr>
            <a:xfrm flipH="1">
              <a:off x="3282950" y="4054475"/>
              <a:ext cx="924569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412239-AE55-4107-9E4C-144FE753601E}"/>
                </a:ext>
              </a:extLst>
            </p:cNvPr>
            <p:cNvCxnSpPr/>
            <p:nvPr/>
          </p:nvCxnSpPr>
          <p:spPr>
            <a:xfrm>
              <a:off x="3286125" y="2990850"/>
              <a:ext cx="0" cy="10604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947A35-4634-4DC6-A475-3745CD82C389}"/>
              </a:ext>
            </a:extLst>
          </p:cNvPr>
          <p:cNvGrpSpPr/>
          <p:nvPr/>
        </p:nvGrpSpPr>
        <p:grpSpPr>
          <a:xfrm>
            <a:off x="3749675" y="1541052"/>
            <a:ext cx="454669" cy="2665823"/>
            <a:chOff x="3749675" y="1541052"/>
            <a:chExt cx="454669" cy="26658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C49413-CF05-46CA-B734-2043862B1717}"/>
                </a:ext>
              </a:extLst>
            </p:cNvPr>
            <p:cNvCxnSpPr/>
            <p:nvPr/>
          </p:nvCxnSpPr>
          <p:spPr>
            <a:xfrm>
              <a:off x="3997325" y="1541052"/>
              <a:ext cx="0" cy="1599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A884A4-D586-4A66-89FE-E8F383982B04}"/>
                </a:ext>
              </a:extLst>
            </p:cNvPr>
            <p:cNvCxnSpPr/>
            <p:nvPr/>
          </p:nvCxnSpPr>
          <p:spPr>
            <a:xfrm flipH="1">
              <a:off x="4000500" y="3136900"/>
              <a:ext cx="2038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9CD118-9124-4640-BC7C-8B2E16E93558}"/>
                </a:ext>
              </a:extLst>
            </p:cNvPr>
            <p:cNvCxnSpPr/>
            <p:nvPr/>
          </p:nvCxnSpPr>
          <p:spPr>
            <a:xfrm>
              <a:off x="3749675" y="1689100"/>
              <a:ext cx="2476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EDB298-2C70-4915-9B75-BEEB0707E642}"/>
                </a:ext>
              </a:extLst>
            </p:cNvPr>
            <p:cNvCxnSpPr/>
            <p:nvPr/>
          </p:nvCxnSpPr>
          <p:spPr>
            <a:xfrm flipV="1">
              <a:off x="3749675" y="1685925"/>
              <a:ext cx="0" cy="15663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3CCD73-F70C-4183-9469-DC4298769585}"/>
                </a:ext>
              </a:extLst>
            </p:cNvPr>
            <p:cNvCxnSpPr/>
            <p:nvPr/>
          </p:nvCxnSpPr>
          <p:spPr>
            <a:xfrm>
              <a:off x="3997325" y="3136900"/>
              <a:ext cx="0" cy="10699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9B409F-4043-4917-BE41-DA87EDC2462E}"/>
                </a:ext>
              </a:extLst>
            </p:cNvPr>
            <p:cNvCxnSpPr/>
            <p:nvPr/>
          </p:nvCxnSpPr>
          <p:spPr>
            <a:xfrm flipH="1">
              <a:off x="4000500" y="4206875"/>
              <a:ext cx="2038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1EC34-EC9D-45D7-8AD1-7D55E863E645}"/>
              </a:ext>
            </a:extLst>
          </p:cNvPr>
          <p:cNvGrpSpPr/>
          <p:nvPr/>
        </p:nvGrpSpPr>
        <p:grpSpPr>
          <a:xfrm>
            <a:off x="3749675" y="2159000"/>
            <a:ext cx="454669" cy="1527175"/>
            <a:chOff x="3749675" y="2159000"/>
            <a:chExt cx="454669" cy="15271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336B91-E1E3-4668-8F22-013D04EA838F}"/>
                </a:ext>
              </a:extLst>
            </p:cNvPr>
            <p:cNvCxnSpPr/>
            <p:nvPr/>
          </p:nvCxnSpPr>
          <p:spPr>
            <a:xfrm>
              <a:off x="3749675" y="2159000"/>
              <a:ext cx="0" cy="1527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F62841-4D68-408E-AED0-361982DFC561}"/>
                </a:ext>
              </a:extLst>
            </p:cNvPr>
            <p:cNvCxnSpPr/>
            <p:nvPr/>
          </p:nvCxnSpPr>
          <p:spPr>
            <a:xfrm flipH="1">
              <a:off x="3749675" y="3683000"/>
              <a:ext cx="45466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B7C04B-B53F-4389-9562-B306A8CB1247}"/>
              </a:ext>
            </a:extLst>
          </p:cNvPr>
          <p:cNvGrpSpPr/>
          <p:nvPr/>
        </p:nvGrpSpPr>
        <p:grpSpPr>
          <a:xfrm>
            <a:off x="4772025" y="2524126"/>
            <a:ext cx="2419350" cy="2724149"/>
            <a:chOff x="4772025" y="2524126"/>
            <a:chExt cx="2419350" cy="272414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43D42C-F296-443B-98DA-C3AB13F7132E}"/>
                </a:ext>
              </a:extLst>
            </p:cNvPr>
            <p:cNvCxnSpPr/>
            <p:nvPr/>
          </p:nvCxnSpPr>
          <p:spPr>
            <a:xfrm>
              <a:off x="4772025" y="2524126"/>
              <a:ext cx="157162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B640BF-7103-41EB-8AAF-A2FEA04AAAD8}"/>
                </a:ext>
              </a:extLst>
            </p:cNvPr>
            <p:cNvCxnSpPr/>
            <p:nvPr/>
          </p:nvCxnSpPr>
          <p:spPr>
            <a:xfrm flipV="1">
              <a:off x="6334125" y="2533650"/>
              <a:ext cx="0" cy="27146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D07340-88FB-4CC2-8488-28BECCDB0B67}"/>
                </a:ext>
              </a:extLst>
            </p:cNvPr>
            <p:cNvCxnSpPr/>
            <p:nvPr/>
          </p:nvCxnSpPr>
          <p:spPr>
            <a:xfrm flipH="1">
              <a:off x="6338887" y="2524126"/>
              <a:ext cx="85248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93A9C7-864D-4CD2-ABD0-4E4D794D334E}"/>
                </a:ext>
              </a:extLst>
            </p:cNvPr>
            <p:cNvCxnSpPr/>
            <p:nvPr/>
          </p:nvCxnSpPr>
          <p:spPr>
            <a:xfrm flipV="1">
              <a:off x="7191375" y="2524126"/>
              <a:ext cx="0" cy="27146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4946D0A-015F-411F-8D15-1703FE00F3DE}"/>
              </a:ext>
            </a:extLst>
          </p:cNvPr>
          <p:cNvGrpSpPr/>
          <p:nvPr/>
        </p:nvGrpSpPr>
        <p:grpSpPr>
          <a:xfrm>
            <a:off x="5386388" y="5757863"/>
            <a:ext cx="2586038" cy="261938"/>
            <a:chOff x="5386388" y="5757863"/>
            <a:chExt cx="2586038" cy="26193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EBFFBB-9162-429C-BC1F-86E0C2FA2B1D}"/>
                </a:ext>
              </a:extLst>
            </p:cNvPr>
            <p:cNvCxnSpPr/>
            <p:nvPr/>
          </p:nvCxnSpPr>
          <p:spPr>
            <a:xfrm>
              <a:off x="6248401" y="5757863"/>
              <a:ext cx="0" cy="26193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5CA2F1F-4309-43DF-A735-C53513D5A0BE}"/>
                </a:ext>
              </a:extLst>
            </p:cNvPr>
            <p:cNvCxnSpPr/>
            <p:nvPr/>
          </p:nvCxnSpPr>
          <p:spPr>
            <a:xfrm>
              <a:off x="7115176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A06DEB-1D65-483B-BEFB-771CEC744135}"/>
                </a:ext>
              </a:extLst>
            </p:cNvPr>
            <p:cNvCxnSpPr/>
            <p:nvPr/>
          </p:nvCxnSpPr>
          <p:spPr>
            <a:xfrm>
              <a:off x="7972426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1C317D-DF82-45EE-BD6A-928727138703}"/>
                </a:ext>
              </a:extLst>
            </p:cNvPr>
            <p:cNvCxnSpPr/>
            <p:nvPr/>
          </p:nvCxnSpPr>
          <p:spPr>
            <a:xfrm>
              <a:off x="5386388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8603EA-448D-4CC5-8F7F-ED59B2B176C7}"/>
              </a:ext>
            </a:extLst>
          </p:cNvPr>
          <p:cNvGrpSpPr/>
          <p:nvPr/>
        </p:nvGrpSpPr>
        <p:grpSpPr>
          <a:xfrm>
            <a:off x="4772025" y="3073400"/>
            <a:ext cx="3140075" cy="2162177"/>
            <a:chOff x="4772025" y="3073400"/>
            <a:chExt cx="3140075" cy="216217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591D87-1C7C-4A08-886A-30E96F6A4A73}"/>
                </a:ext>
              </a:extLst>
            </p:cNvPr>
            <p:cNvCxnSpPr/>
            <p:nvPr/>
          </p:nvCxnSpPr>
          <p:spPr>
            <a:xfrm>
              <a:off x="4772025" y="3073400"/>
              <a:ext cx="314007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22E388-9E5A-4821-B5CE-51C47D8CC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100" y="3076575"/>
              <a:ext cx="0" cy="215900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EB516B-D139-4052-9FE5-F270F961EC75}"/>
              </a:ext>
            </a:extLst>
          </p:cNvPr>
          <p:cNvGrpSpPr/>
          <p:nvPr/>
        </p:nvGrpSpPr>
        <p:grpSpPr>
          <a:xfrm>
            <a:off x="4772025" y="3606800"/>
            <a:ext cx="1412875" cy="1628777"/>
            <a:chOff x="4772025" y="3606800"/>
            <a:chExt cx="1412875" cy="16287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D0AAB5-95A5-44CF-AEF0-05422018AC59}"/>
                </a:ext>
              </a:extLst>
            </p:cNvPr>
            <p:cNvCxnSpPr/>
            <p:nvPr/>
          </p:nvCxnSpPr>
          <p:spPr>
            <a:xfrm>
              <a:off x="4772025" y="3606800"/>
              <a:ext cx="141287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702F58-29B8-4DF0-A2B6-A9901B074876}"/>
                </a:ext>
              </a:extLst>
            </p:cNvPr>
            <p:cNvCxnSpPr>
              <a:cxnSpLocks/>
            </p:cNvCxnSpPr>
            <p:nvPr/>
          </p:nvCxnSpPr>
          <p:spPr>
            <a:xfrm>
              <a:off x="6184900" y="3606800"/>
              <a:ext cx="0" cy="16287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40D295-1261-41F1-A7E4-B3196F754213}"/>
              </a:ext>
            </a:extLst>
          </p:cNvPr>
          <p:cNvGrpSpPr/>
          <p:nvPr/>
        </p:nvGrpSpPr>
        <p:grpSpPr>
          <a:xfrm>
            <a:off x="4772025" y="4137026"/>
            <a:ext cx="2276475" cy="1133474"/>
            <a:chOff x="4772025" y="4137026"/>
            <a:chExt cx="2276475" cy="113347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0FA7DD8-BAD8-4CC6-9FC2-503A04A90E4B}"/>
                </a:ext>
              </a:extLst>
            </p:cNvPr>
            <p:cNvCxnSpPr/>
            <p:nvPr/>
          </p:nvCxnSpPr>
          <p:spPr>
            <a:xfrm>
              <a:off x="4772025" y="4140200"/>
              <a:ext cx="7080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1B9CC9-B572-4EBD-88BB-C87C25A0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700" y="4137026"/>
              <a:ext cx="0" cy="1133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B96EBE8-58F1-4767-819D-B89092B47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4137026"/>
              <a:ext cx="0" cy="1133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CCE77B-5FDD-4F42-BE63-C7D3B372DAD3}"/>
                </a:ext>
              </a:extLst>
            </p:cNvPr>
            <p:cNvCxnSpPr/>
            <p:nvPr/>
          </p:nvCxnSpPr>
          <p:spPr>
            <a:xfrm flipH="1">
              <a:off x="5473700" y="4137026"/>
              <a:ext cx="15716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04CD500-FC2D-4F30-910A-5B5B78D1F1C3}"/>
              </a:ext>
            </a:extLst>
          </p:cNvPr>
          <p:cNvGrpSpPr/>
          <p:nvPr/>
        </p:nvGrpSpPr>
        <p:grpSpPr>
          <a:xfrm>
            <a:off x="4772025" y="4664075"/>
            <a:ext cx="3289300" cy="581025"/>
            <a:chOff x="4772025" y="4664075"/>
            <a:chExt cx="3289300" cy="581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B376ED-55F9-4934-ABDB-63209090F5AF}"/>
                </a:ext>
              </a:extLst>
            </p:cNvPr>
            <p:cNvCxnSpPr/>
            <p:nvPr/>
          </p:nvCxnSpPr>
          <p:spPr>
            <a:xfrm>
              <a:off x="4772025" y="4667250"/>
              <a:ext cx="5381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9F467D-C9CC-4903-9382-99F94E8C745B}"/>
                </a:ext>
              </a:extLst>
            </p:cNvPr>
            <p:cNvCxnSpPr/>
            <p:nvPr/>
          </p:nvCxnSpPr>
          <p:spPr>
            <a:xfrm flipV="1">
              <a:off x="5311775" y="4667250"/>
              <a:ext cx="0" cy="5778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10B196-11EE-4599-A4B1-2DCDC5B89D98}"/>
                </a:ext>
              </a:extLst>
            </p:cNvPr>
            <p:cNvCxnSpPr/>
            <p:nvPr/>
          </p:nvCxnSpPr>
          <p:spPr>
            <a:xfrm flipH="1">
              <a:off x="5310188" y="4667250"/>
              <a:ext cx="275113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A47FD0-9814-4AC1-8832-F0C563C97D41}"/>
                </a:ext>
              </a:extLst>
            </p:cNvPr>
            <p:cNvCxnSpPr/>
            <p:nvPr/>
          </p:nvCxnSpPr>
          <p:spPr>
            <a:xfrm flipV="1">
              <a:off x="8061325" y="4664075"/>
              <a:ext cx="0" cy="5778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EBFAACB-B80B-4A9D-821B-5368CCBEF35B}"/>
              </a:ext>
            </a:extLst>
          </p:cNvPr>
          <p:cNvSpPr txBox="1"/>
          <p:nvPr/>
        </p:nvSpPr>
        <p:spPr>
          <a:xfrm>
            <a:off x="2874289" y="102144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231E74-9699-446B-A8D7-9E3F096DAFF2}"/>
              </a:ext>
            </a:extLst>
          </p:cNvPr>
          <p:cNvSpPr txBox="1"/>
          <p:nvPr/>
        </p:nvSpPr>
        <p:spPr>
          <a:xfrm>
            <a:off x="3338863" y="1020409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  <a:latin typeface="+mj-lt"/>
              </a:rPr>
              <a:t>0</a:t>
            </a:r>
            <a:endParaRPr lang="en-CA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989789-5C4A-4082-A367-8FE3921FC521}"/>
              </a:ext>
            </a:extLst>
          </p:cNvPr>
          <p:cNvSpPr txBox="1"/>
          <p:nvPr/>
        </p:nvSpPr>
        <p:spPr>
          <a:xfrm>
            <a:off x="3835446" y="1020409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432211-EAFB-4613-B653-59A9DDD21C2F}"/>
              </a:ext>
            </a:extLst>
          </p:cNvPr>
          <p:cNvSpPr txBox="1"/>
          <p:nvPr/>
        </p:nvSpPr>
        <p:spPr>
          <a:xfrm>
            <a:off x="5244419" y="601980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EF2CA6-E7C4-416F-B244-20C46F0EA345}"/>
              </a:ext>
            </a:extLst>
          </p:cNvPr>
          <p:cNvSpPr txBox="1"/>
          <p:nvPr/>
        </p:nvSpPr>
        <p:spPr>
          <a:xfrm>
            <a:off x="6962282" y="6025397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3BD572-7834-483E-95F9-C3B300D43D5E}"/>
              </a:ext>
            </a:extLst>
          </p:cNvPr>
          <p:cNvSpPr txBox="1"/>
          <p:nvPr/>
        </p:nvSpPr>
        <p:spPr>
          <a:xfrm>
            <a:off x="7827311" y="601980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242AA4-6169-437B-A46E-E2E8CE4D788C}"/>
              </a:ext>
            </a:extLst>
          </p:cNvPr>
          <p:cNvSpPr txBox="1"/>
          <p:nvPr/>
        </p:nvSpPr>
        <p:spPr>
          <a:xfrm>
            <a:off x="6090170" y="6016686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  <a:latin typeface="+mj-lt"/>
              </a:rPr>
              <a:t>0</a:t>
            </a:r>
            <a:endParaRPr lang="en-CA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3CDC25-0131-400C-ACB4-9C502E399072}"/>
              </a:ext>
            </a:extLst>
          </p:cNvPr>
          <p:cNvGrpSpPr/>
          <p:nvPr/>
        </p:nvGrpSpPr>
        <p:grpSpPr>
          <a:xfrm>
            <a:off x="2965890" y="2385484"/>
            <a:ext cx="5174017" cy="2369345"/>
            <a:chOff x="2965890" y="2385484"/>
            <a:chExt cx="5174017" cy="2369345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96BBE18-AAAA-4916-9D18-A242218D9217}"/>
                </a:ext>
              </a:extLst>
            </p:cNvPr>
            <p:cNvSpPr/>
            <p:nvPr/>
          </p:nvSpPr>
          <p:spPr>
            <a:xfrm>
              <a:off x="3208746" y="2932377"/>
              <a:ext cx="149165" cy="138642"/>
            </a:xfrm>
            <a:prstGeom prst="ellipse">
              <a:avLst/>
            </a:prstGeom>
            <a:noFill/>
            <a:ln>
              <a:solidFill>
                <a:srgbClr val="FD4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05E890-F568-4AE5-8146-273A010AD4AD}"/>
                </a:ext>
              </a:extLst>
            </p:cNvPr>
            <p:cNvGrpSpPr/>
            <p:nvPr/>
          </p:nvGrpSpPr>
          <p:grpSpPr>
            <a:xfrm>
              <a:off x="2965890" y="2385484"/>
              <a:ext cx="5174017" cy="2369345"/>
              <a:chOff x="2965890" y="2385484"/>
              <a:chExt cx="5174017" cy="2369345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F286C8-0A5C-4CFD-9647-023834C73B64}"/>
                  </a:ext>
                </a:extLst>
              </p:cNvPr>
              <p:cNvSpPr/>
              <p:nvPr/>
            </p:nvSpPr>
            <p:spPr>
              <a:xfrm>
                <a:off x="2978211" y="2385484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1DE342F-0777-4CF9-B466-3AF4639F3415}"/>
                  </a:ext>
                </a:extLst>
              </p:cNvPr>
              <p:cNvSpPr/>
              <p:nvPr/>
            </p:nvSpPr>
            <p:spPr>
              <a:xfrm>
                <a:off x="3443318" y="254052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6A6F70D-5FF6-4F73-A264-30967B3B997E}"/>
                  </a:ext>
                </a:extLst>
              </p:cNvPr>
              <p:cNvSpPr/>
              <p:nvPr/>
            </p:nvSpPr>
            <p:spPr>
              <a:xfrm>
                <a:off x="3922742" y="3084542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919ADED-1184-4157-B5D3-2846E81C7FF0}"/>
                  </a:ext>
                </a:extLst>
              </p:cNvPr>
              <p:cNvSpPr/>
              <p:nvPr/>
            </p:nvSpPr>
            <p:spPr>
              <a:xfrm>
                <a:off x="2972684" y="3451754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B5E7556-406C-4057-8DCF-5DF99FD4D010}"/>
                  </a:ext>
                </a:extLst>
              </p:cNvPr>
              <p:cNvSpPr/>
              <p:nvPr/>
            </p:nvSpPr>
            <p:spPr>
              <a:xfrm>
                <a:off x="3672739" y="362002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ECAC54F-016E-4C66-B018-D4ACE33670FD}"/>
                  </a:ext>
                </a:extLst>
              </p:cNvPr>
              <p:cNvSpPr/>
              <p:nvPr/>
            </p:nvSpPr>
            <p:spPr>
              <a:xfrm>
                <a:off x="3216094" y="3989825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8FDB004-664B-4501-B0A0-E8EE2778FEAF}"/>
                  </a:ext>
                </a:extLst>
              </p:cNvPr>
              <p:cNvSpPr/>
              <p:nvPr/>
            </p:nvSpPr>
            <p:spPr>
              <a:xfrm>
                <a:off x="3919568" y="4151342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0738BBA-46E2-48D0-85D8-6CA4BBB93D32}"/>
                  </a:ext>
                </a:extLst>
              </p:cNvPr>
              <p:cNvSpPr/>
              <p:nvPr/>
            </p:nvSpPr>
            <p:spPr>
              <a:xfrm>
                <a:off x="2965890" y="452447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90538DE-94BB-438E-8CAE-7BA7578BFD32}"/>
                  </a:ext>
                </a:extLst>
              </p:cNvPr>
              <p:cNvSpPr/>
              <p:nvPr/>
            </p:nvSpPr>
            <p:spPr>
              <a:xfrm>
                <a:off x="6260336" y="246123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C2CE051-6884-4FA9-B9EC-13F4DFBF46CE}"/>
                  </a:ext>
                </a:extLst>
              </p:cNvPr>
              <p:cNvSpPr/>
              <p:nvPr/>
            </p:nvSpPr>
            <p:spPr>
              <a:xfrm>
                <a:off x="7120760" y="2466973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44FF508-E61F-4F10-9881-D36FACC90824}"/>
                  </a:ext>
                </a:extLst>
              </p:cNvPr>
              <p:cNvSpPr/>
              <p:nvPr/>
            </p:nvSpPr>
            <p:spPr>
              <a:xfrm>
                <a:off x="6110318" y="353747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83FD06E-BB5D-4319-B863-C0374E74C589}"/>
                  </a:ext>
                </a:extLst>
              </p:cNvPr>
              <p:cNvSpPr/>
              <p:nvPr/>
            </p:nvSpPr>
            <p:spPr>
              <a:xfrm>
                <a:off x="7833550" y="3001698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1A6D992-0387-4A4F-AB96-34B593F6CBB1}"/>
                  </a:ext>
                </a:extLst>
              </p:cNvPr>
              <p:cNvSpPr/>
              <p:nvPr/>
            </p:nvSpPr>
            <p:spPr>
              <a:xfrm>
                <a:off x="5395943" y="4067703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F1C627D-5303-484F-A958-6CC823874605}"/>
                  </a:ext>
                </a:extLst>
              </p:cNvPr>
              <p:cNvSpPr/>
              <p:nvPr/>
            </p:nvSpPr>
            <p:spPr>
              <a:xfrm>
                <a:off x="5239635" y="4616187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D939C74-61BA-4158-89CB-4B7B1495E161}"/>
                  </a:ext>
                </a:extLst>
              </p:cNvPr>
              <p:cNvSpPr/>
              <p:nvPr/>
            </p:nvSpPr>
            <p:spPr>
              <a:xfrm>
                <a:off x="6972632" y="407381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003A2F2-C477-4547-9470-7723851DBAEA}"/>
                  </a:ext>
                </a:extLst>
              </p:cNvPr>
              <p:cNvSpPr/>
              <p:nvPr/>
            </p:nvSpPr>
            <p:spPr>
              <a:xfrm>
                <a:off x="7990742" y="4616187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8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7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37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>
                <a:solidFill>
                  <a:srgbClr val="FE692E"/>
                </a:solidFill>
                <a:latin typeface="+mj-lt"/>
              </a:rPr>
              <a:t>MICROCONTROLEUR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1069419"/>
            <a:ext cx="4937760" cy="4891115"/>
          </a:xfrm>
        </p:spPr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Opération séquentielle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Instructions lues depuis une mémoire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Très versatile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>
                <a:solidFill>
                  <a:srgbClr val="FE692E"/>
                </a:solidFill>
                <a:latin typeface="+mj-lt"/>
              </a:rPr>
              <a:t>FPGA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1069419"/>
            <a:ext cx="5739618" cy="4891115"/>
          </a:xfrm>
        </p:spPr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Opérations parallèles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Instructions codées sous formes de portes logiques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Utile pour des utilisations très spécifiques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Il est possible de programmer un microcontrôleur complet à l’intérieur d’un FPGA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2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</a:t>
            </a:r>
            <a:r>
              <a:rPr lang="fr-CA" dirty="0">
                <a:solidFill>
                  <a:srgbClr val="FE692E"/>
                </a:solidFill>
              </a:rPr>
              <a:t>PC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3" y="2178772"/>
            <a:ext cx="4179486" cy="2787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33" y="2810794"/>
            <a:ext cx="2285714" cy="152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ZoneTexte 5"/>
          <p:cNvSpPr txBox="1"/>
          <p:nvPr/>
        </p:nvSpPr>
        <p:spPr>
          <a:xfrm>
            <a:off x="1097280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 originale, 901x604, couleurs 24-bits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76194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 convertie, 240x160 , noir &amp; blanc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56381576"/>
              </p:ext>
            </p:extLst>
          </p:nvPr>
        </p:nvGraphicFramePr>
        <p:xfrm>
          <a:off x="5486719" y="3018132"/>
          <a:ext cx="2057861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29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17135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SITE </a:t>
            </a:r>
            <a:r>
              <a:rPr lang="fr-CA" dirty="0">
                <a:solidFill>
                  <a:srgbClr val="FE692E"/>
                </a:solidFill>
              </a:rPr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4688"/>
          <a:stretch/>
        </p:blipFill>
        <p:spPr>
          <a:xfrm>
            <a:off x="1366519" y="923365"/>
            <a:ext cx="9519921" cy="52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MERCI!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97448" cy="5623565"/>
          </a:xfrm>
          <a:prstGeom prst="rect">
            <a:avLst/>
          </a:prstGeom>
        </p:spPr>
      </p:pic>
      <p:pic>
        <p:nvPicPr>
          <p:cNvPr id="1026" name="Picture 2" descr="https://scontent.fyhu1-1.fna.fbcdn.net/v/t1.15752-9/s2048x2048/61667264_357624584892437_8334581975750803456_n.jpg?_nc_cat=105&amp;_nc_ht=scontent.fyhu1-1.fna&amp;oh=fa8e486d2f34afefa20af0eebce5f359&amp;oe=5D5D624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24847" r="29727" b="3709"/>
          <a:stretch/>
        </p:blipFill>
        <p:spPr bwMode="auto">
          <a:xfrm>
            <a:off x="333376" y="3732117"/>
            <a:ext cx="3905250" cy="28900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473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Personnalisé 7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BABABA"/>
      </a:accent1>
      <a:accent2>
        <a:srgbClr val="E75403"/>
      </a:accent2>
      <a:accent3>
        <a:srgbClr val="865640"/>
      </a:accent3>
      <a:accent4>
        <a:srgbClr val="9B8357"/>
      </a:accent4>
      <a:accent5>
        <a:srgbClr val="E75403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nalisé 1">
      <a:majorFont>
        <a:latin typeface="Qanelas Soft DEMO ExtraBold"/>
        <a:ea typeface=""/>
        <a:cs typeface=""/>
      </a:majorFont>
      <a:minorFont>
        <a:latin typeface="Calibri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1152</TotalTime>
  <Words>150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Qanelas Soft DEMO ExtraBold</vt:lpstr>
      <vt:lpstr>Rétrospective</vt:lpstr>
      <vt:lpstr>PowerPoint Presentation</vt:lpstr>
      <vt:lpstr>DEFI ET KIT ETUDIANT</vt:lpstr>
      <vt:lpstr>Field Programmable Gate Array (FPGA)</vt:lpstr>
      <vt:lpstr>PowerPoint Presentation</vt:lpstr>
      <vt:lpstr>LOGICIEL PC</vt:lpstr>
      <vt:lpstr>SITE WEB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Pascal-Emmanuel Lachance</dc:creator>
  <cp:lastModifiedBy>Ràësangür Köriàròn</cp:lastModifiedBy>
  <cp:revision>110</cp:revision>
  <dcterms:created xsi:type="dcterms:W3CDTF">2019-05-30T13:35:37Z</dcterms:created>
  <dcterms:modified xsi:type="dcterms:W3CDTF">2019-06-04T01:57:49Z</dcterms:modified>
</cp:coreProperties>
</file>