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F290E-FB75-48CB-BC76-80FE7BD5F86D}" v="81" dt="2022-07-01T15:12:31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0122C-FBB5-4374-9DA3-5CDFE1830371}" type="doc">
      <dgm:prSet loTypeId="urn:microsoft.com/office/officeart/2005/8/layout/cycle8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656DB34-73DB-43DD-BE1C-03A3F94EC9D8}">
      <dgm:prSet phldrT="[Text]"/>
      <dgm:spPr/>
      <dgm:t>
        <a:bodyPr/>
        <a:lstStyle/>
        <a:p>
          <a:r>
            <a:rPr lang="en-US" dirty="0"/>
            <a:t>research questions</a:t>
          </a:r>
        </a:p>
      </dgm:t>
    </dgm:pt>
    <dgm:pt modelId="{692FFDD3-99B1-4124-8259-9FC848B3AF78}" type="parTrans" cxnId="{ED00D1BC-CBB9-4C81-8683-A0640FD0AB62}">
      <dgm:prSet/>
      <dgm:spPr/>
      <dgm:t>
        <a:bodyPr/>
        <a:lstStyle/>
        <a:p>
          <a:endParaRPr lang="en-US"/>
        </a:p>
      </dgm:t>
    </dgm:pt>
    <dgm:pt modelId="{AC71A44F-3FFE-4073-B45F-2F5EEDDAD162}" type="sibTrans" cxnId="{ED00D1BC-CBB9-4C81-8683-A0640FD0AB62}">
      <dgm:prSet/>
      <dgm:spPr/>
      <dgm:t>
        <a:bodyPr/>
        <a:lstStyle/>
        <a:p>
          <a:endParaRPr lang="en-US"/>
        </a:p>
      </dgm:t>
    </dgm:pt>
    <dgm:pt modelId="{B8547298-1C5C-4252-926C-B1BA073CC9AC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CB5A7B02-F10D-4D78-A8C5-3E1C1E81832A}" type="parTrans" cxnId="{3173061D-45CF-4E03-BC3C-E7065A921A52}">
      <dgm:prSet/>
      <dgm:spPr/>
      <dgm:t>
        <a:bodyPr/>
        <a:lstStyle/>
        <a:p>
          <a:endParaRPr lang="en-US"/>
        </a:p>
      </dgm:t>
    </dgm:pt>
    <dgm:pt modelId="{F6640E14-C6D6-4FF2-BDAE-396D0C170CB5}" type="sibTrans" cxnId="{3173061D-45CF-4E03-BC3C-E7065A921A52}">
      <dgm:prSet/>
      <dgm:spPr/>
      <dgm:t>
        <a:bodyPr/>
        <a:lstStyle/>
        <a:p>
          <a:endParaRPr lang="en-US"/>
        </a:p>
      </dgm:t>
    </dgm:pt>
    <dgm:pt modelId="{EDB8A059-2AE6-436C-B2C1-7589F08F6EEC}">
      <dgm:prSet phldrT="[Text]"/>
      <dgm:spPr/>
      <dgm:t>
        <a:bodyPr/>
        <a:lstStyle/>
        <a:p>
          <a:r>
            <a:rPr lang="en-US" dirty="0"/>
            <a:t>chart designs</a:t>
          </a:r>
        </a:p>
      </dgm:t>
    </dgm:pt>
    <dgm:pt modelId="{3E2B1371-51F9-4433-9556-434EB84183C7}" type="parTrans" cxnId="{40FCD70D-A774-46F4-8543-7347D36FFD13}">
      <dgm:prSet/>
      <dgm:spPr/>
      <dgm:t>
        <a:bodyPr/>
        <a:lstStyle/>
        <a:p>
          <a:endParaRPr lang="en-US"/>
        </a:p>
      </dgm:t>
    </dgm:pt>
    <dgm:pt modelId="{BE8FC6AA-9BAB-490C-A72D-205FF48CFC0B}" type="sibTrans" cxnId="{40FCD70D-A774-46F4-8543-7347D36FFD13}">
      <dgm:prSet/>
      <dgm:spPr/>
      <dgm:t>
        <a:bodyPr/>
        <a:lstStyle/>
        <a:p>
          <a:endParaRPr lang="en-US"/>
        </a:p>
      </dgm:t>
    </dgm:pt>
    <dgm:pt modelId="{482C5424-E761-4B61-93CA-F6BBA5DFADB8}">
      <dgm:prSet phldrT="[Text]"/>
      <dgm:spPr/>
      <dgm:t>
        <a:bodyPr/>
        <a:lstStyle/>
        <a:p>
          <a:r>
            <a:rPr lang="en-US" dirty="0"/>
            <a:t>stories</a:t>
          </a:r>
        </a:p>
      </dgm:t>
    </dgm:pt>
    <dgm:pt modelId="{AB7B5437-BC06-41A3-B894-6F391E48560C}" type="parTrans" cxnId="{A46C5C10-0750-4FFF-91D1-46FEF42D3B10}">
      <dgm:prSet/>
      <dgm:spPr/>
      <dgm:t>
        <a:bodyPr/>
        <a:lstStyle/>
        <a:p>
          <a:endParaRPr lang="en-US"/>
        </a:p>
      </dgm:t>
    </dgm:pt>
    <dgm:pt modelId="{BF09130D-4DD3-46C2-8372-68CB3A4F6ECF}" type="sibTrans" cxnId="{A46C5C10-0750-4FFF-91D1-46FEF42D3B10}">
      <dgm:prSet/>
      <dgm:spPr/>
      <dgm:t>
        <a:bodyPr/>
        <a:lstStyle/>
        <a:p>
          <a:endParaRPr lang="en-US"/>
        </a:p>
      </dgm:t>
    </dgm:pt>
    <dgm:pt modelId="{541DDB9D-3F17-4242-8345-758F849FC9C2}" type="pres">
      <dgm:prSet presAssocID="{2EB0122C-FBB5-4374-9DA3-5CDFE1830371}" presName="compositeShape" presStyleCnt="0">
        <dgm:presLayoutVars>
          <dgm:chMax val="7"/>
          <dgm:dir/>
          <dgm:resizeHandles val="exact"/>
        </dgm:presLayoutVars>
      </dgm:prSet>
      <dgm:spPr/>
    </dgm:pt>
    <dgm:pt modelId="{D7753E07-A3AA-4864-BDD5-D0BC1756996B}" type="pres">
      <dgm:prSet presAssocID="{2EB0122C-FBB5-4374-9DA3-5CDFE1830371}" presName="wedge1" presStyleLbl="node1" presStyleIdx="0" presStyleCnt="4"/>
      <dgm:spPr/>
    </dgm:pt>
    <dgm:pt modelId="{8E239AB0-AB00-4269-A804-774C75357980}" type="pres">
      <dgm:prSet presAssocID="{2EB0122C-FBB5-4374-9DA3-5CDFE1830371}" presName="dummy1a" presStyleCnt="0"/>
      <dgm:spPr/>
    </dgm:pt>
    <dgm:pt modelId="{EE9EA64E-0B25-4F67-97C1-30DB9F1AAFCD}" type="pres">
      <dgm:prSet presAssocID="{2EB0122C-FBB5-4374-9DA3-5CDFE1830371}" presName="dummy1b" presStyleCnt="0"/>
      <dgm:spPr/>
    </dgm:pt>
    <dgm:pt modelId="{5D8A6B4F-86D0-4A25-A6CD-1F7006F0E41B}" type="pres">
      <dgm:prSet presAssocID="{2EB0122C-FBB5-4374-9DA3-5CDFE183037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BE33EB1-14B0-487C-A9D9-962EECB11879}" type="pres">
      <dgm:prSet presAssocID="{2EB0122C-FBB5-4374-9DA3-5CDFE1830371}" presName="wedge2" presStyleLbl="node1" presStyleIdx="1" presStyleCnt="4"/>
      <dgm:spPr/>
    </dgm:pt>
    <dgm:pt modelId="{FF123ABE-76DF-4710-865A-0CF5C039B957}" type="pres">
      <dgm:prSet presAssocID="{2EB0122C-FBB5-4374-9DA3-5CDFE1830371}" presName="dummy2a" presStyleCnt="0"/>
      <dgm:spPr/>
    </dgm:pt>
    <dgm:pt modelId="{9821A0B2-54CC-42D3-B790-29BDB6C13D38}" type="pres">
      <dgm:prSet presAssocID="{2EB0122C-FBB5-4374-9DA3-5CDFE1830371}" presName="dummy2b" presStyleCnt="0"/>
      <dgm:spPr/>
    </dgm:pt>
    <dgm:pt modelId="{F3F74ED0-9E24-473E-B4CF-65559F6669ED}" type="pres">
      <dgm:prSet presAssocID="{2EB0122C-FBB5-4374-9DA3-5CDFE183037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036235A-5928-4277-B428-4C5300DEDB89}" type="pres">
      <dgm:prSet presAssocID="{2EB0122C-FBB5-4374-9DA3-5CDFE1830371}" presName="wedge3" presStyleLbl="node1" presStyleIdx="2" presStyleCnt="4"/>
      <dgm:spPr/>
    </dgm:pt>
    <dgm:pt modelId="{B439ABDC-76A8-434E-939B-E5049DAF2C3F}" type="pres">
      <dgm:prSet presAssocID="{2EB0122C-FBB5-4374-9DA3-5CDFE1830371}" presName="dummy3a" presStyleCnt="0"/>
      <dgm:spPr/>
    </dgm:pt>
    <dgm:pt modelId="{DA817E69-67D6-4C94-8EF4-A0DC6F740BB0}" type="pres">
      <dgm:prSet presAssocID="{2EB0122C-FBB5-4374-9DA3-5CDFE1830371}" presName="dummy3b" presStyleCnt="0"/>
      <dgm:spPr/>
    </dgm:pt>
    <dgm:pt modelId="{F86AC1A3-AF11-4DB4-9551-F838229F4031}" type="pres">
      <dgm:prSet presAssocID="{2EB0122C-FBB5-4374-9DA3-5CDFE183037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01BB6C6-747F-45A4-B6DF-F6C6B13020D1}" type="pres">
      <dgm:prSet presAssocID="{2EB0122C-FBB5-4374-9DA3-5CDFE1830371}" presName="wedge4" presStyleLbl="node1" presStyleIdx="3" presStyleCnt="4"/>
      <dgm:spPr/>
    </dgm:pt>
    <dgm:pt modelId="{1EAB245A-C7C9-4AD1-A19F-923EE6514F2A}" type="pres">
      <dgm:prSet presAssocID="{2EB0122C-FBB5-4374-9DA3-5CDFE1830371}" presName="dummy4a" presStyleCnt="0"/>
      <dgm:spPr/>
    </dgm:pt>
    <dgm:pt modelId="{3330FAC2-437B-46D3-B26F-F59AA63FEF34}" type="pres">
      <dgm:prSet presAssocID="{2EB0122C-FBB5-4374-9DA3-5CDFE1830371}" presName="dummy4b" presStyleCnt="0"/>
      <dgm:spPr/>
    </dgm:pt>
    <dgm:pt modelId="{768CE1B2-C984-4DD6-8D38-5D646E42DE05}" type="pres">
      <dgm:prSet presAssocID="{2EB0122C-FBB5-4374-9DA3-5CDFE183037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CC622F8-2967-4271-8618-11D5A777ACBC}" type="pres">
      <dgm:prSet presAssocID="{AC71A44F-3FFE-4073-B45F-2F5EEDDAD162}" presName="arrowWedge1" presStyleLbl="fgSibTrans2D1" presStyleIdx="0" presStyleCnt="4"/>
      <dgm:spPr/>
    </dgm:pt>
    <dgm:pt modelId="{9710B2A4-31A6-4EB2-8168-47BB08BB94B0}" type="pres">
      <dgm:prSet presAssocID="{F6640E14-C6D6-4FF2-BDAE-396D0C170CB5}" presName="arrowWedge2" presStyleLbl="fgSibTrans2D1" presStyleIdx="1" presStyleCnt="4"/>
      <dgm:spPr/>
    </dgm:pt>
    <dgm:pt modelId="{547DE008-0843-4665-956A-85D48D605793}" type="pres">
      <dgm:prSet presAssocID="{BE8FC6AA-9BAB-490C-A72D-205FF48CFC0B}" presName="arrowWedge3" presStyleLbl="fgSibTrans2D1" presStyleIdx="2" presStyleCnt="4"/>
      <dgm:spPr/>
    </dgm:pt>
    <dgm:pt modelId="{925B7ADE-DD61-4E3D-B354-2761D1950078}" type="pres">
      <dgm:prSet presAssocID="{BF09130D-4DD3-46C2-8372-68CB3A4F6ECF}" presName="arrowWedge4" presStyleLbl="fgSibTrans2D1" presStyleIdx="3" presStyleCnt="4"/>
      <dgm:spPr/>
    </dgm:pt>
  </dgm:ptLst>
  <dgm:cxnLst>
    <dgm:cxn modelId="{40FCD70D-A774-46F4-8543-7347D36FFD13}" srcId="{2EB0122C-FBB5-4374-9DA3-5CDFE1830371}" destId="{EDB8A059-2AE6-436C-B2C1-7589F08F6EEC}" srcOrd="2" destOrd="0" parTransId="{3E2B1371-51F9-4433-9556-434EB84183C7}" sibTransId="{BE8FC6AA-9BAB-490C-A72D-205FF48CFC0B}"/>
    <dgm:cxn modelId="{A46C5C10-0750-4FFF-91D1-46FEF42D3B10}" srcId="{2EB0122C-FBB5-4374-9DA3-5CDFE1830371}" destId="{482C5424-E761-4B61-93CA-F6BBA5DFADB8}" srcOrd="3" destOrd="0" parTransId="{AB7B5437-BC06-41A3-B894-6F391E48560C}" sibTransId="{BF09130D-4DD3-46C2-8372-68CB3A4F6ECF}"/>
    <dgm:cxn modelId="{212D1817-19AC-4306-B476-A95A60CACF64}" type="presOf" srcId="{E656DB34-73DB-43DD-BE1C-03A3F94EC9D8}" destId="{D7753E07-A3AA-4864-BDD5-D0BC1756996B}" srcOrd="0" destOrd="0" presId="urn:microsoft.com/office/officeart/2005/8/layout/cycle8"/>
    <dgm:cxn modelId="{3173061D-45CF-4E03-BC3C-E7065A921A52}" srcId="{2EB0122C-FBB5-4374-9DA3-5CDFE1830371}" destId="{B8547298-1C5C-4252-926C-B1BA073CC9AC}" srcOrd="1" destOrd="0" parTransId="{CB5A7B02-F10D-4D78-A8C5-3E1C1E81832A}" sibTransId="{F6640E14-C6D6-4FF2-BDAE-396D0C170CB5}"/>
    <dgm:cxn modelId="{E7A09B40-D59B-4516-984F-560FFDB26C96}" type="presOf" srcId="{E656DB34-73DB-43DD-BE1C-03A3F94EC9D8}" destId="{5D8A6B4F-86D0-4A25-A6CD-1F7006F0E41B}" srcOrd="1" destOrd="0" presId="urn:microsoft.com/office/officeart/2005/8/layout/cycle8"/>
    <dgm:cxn modelId="{5ED76B4D-F404-41BD-A57F-8FEFC1D53E3B}" type="presOf" srcId="{EDB8A059-2AE6-436C-B2C1-7589F08F6EEC}" destId="{F86AC1A3-AF11-4DB4-9551-F838229F4031}" srcOrd="1" destOrd="0" presId="urn:microsoft.com/office/officeart/2005/8/layout/cycle8"/>
    <dgm:cxn modelId="{60783A7D-D890-404A-8B9D-549BF84266DD}" type="presOf" srcId="{482C5424-E761-4B61-93CA-F6BBA5DFADB8}" destId="{D01BB6C6-747F-45A4-B6DF-F6C6B13020D1}" srcOrd="0" destOrd="0" presId="urn:microsoft.com/office/officeart/2005/8/layout/cycle8"/>
    <dgm:cxn modelId="{ED66EA82-9D75-4206-9CC4-76634DD2AADB}" type="presOf" srcId="{B8547298-1C5C-4252-926C-B1BA073CC9AC}" destId="{F3F74ED0-9E24-473E-B4CF-65559F6669ED}" srcOrd="1" destOrd="0" presId="urn:microsoft.com/office/officeart/2005/8/layout/cycle8"/>
    <dgm:cxn modelId="{A2BF899A-0073-41CF-B95B-104CF79AF329}" type="presOf" srcId="{EDB8A059-2AE6-436C-B2C1-7589F08F6EEC}" destId="{2036235A-5928-4277-B428-4C5300DEDB89}" srcOrd="0" destOrd="0" presId="urn:microsoft.com/office/officeart/2005/8/layout/cycle8"/>
    <dgm:cxn modelId="{C02328A1-81FA-482C-99AF-A9F4C2E4F56B}" type="presOf" srcId="{2EB0122C-FBB5-4374-9DA3-5CDFE1830371}" destId="{541DDB9D-3F17-4242-8345-758F849FC9C2}" srcOrd="0" destOrd="0" presId="urn:microsoft.com/office/officeart/2005/8/layout/cycle8"/>
    <dgm:cxn modelId="{2BC1A8BC-50D0-4572-B7CD-DDB321D0909C}" type="presOf" srcId="{B8547298-1C5C-4252-926C-B1BA073CC9AC}" destId="{2BE33EB1-14B0-487C-A9D9-962EECB11879}" srcOrd="0" destOrd="0" presId="urn:microsoft.com/office/officeart/2005/8/layout/cycle8"/>
    <dgm:cxn modelId="{ED00D1BC-CBB9-4C81-8683-A0640FD0AB62}" srcId="{2EB0122C-FBB5-4374-9DA3-5CDFE1830371}" destId="{E656DB34-73DB-43DD-BE1C-03A3F94EC9D8}" srcOrd="0" destOrd="0" parTransId="{692FFDD3-99B1-4124-8259-9FC848B3AF78}" sibTransId="{AC71A44F-3FFE-4073-B45F-2F5EEDDAD162}"/>
    <dgm:cxn modelId="{3D5B0AF3-AF4B-4528-9D86-0D73F7F71D47}" type="presOf" srcId="{482C5424-E761-4B61-93CA-F6BBA5DFADB8}" destId="{768CE1B2-C984-4DD6-8D38-5D646E42DE05}" srcOrd="1" destOrd="0" presId="urn:microsoft.com/office/officeart/2005/8/layout/cycle8"/>
    <dgm:cxn modelId="{94834A90-8008-4C04-8BC9-438811B54173}" type="presParOf" srcId="{541DDB9D-3F17-4242-8345-758F849FC9C2}" destId="{D7753E07-A3AA-4864-BDD5-D0BC1756996B}" srcOrd="0" destOrd="0" presId="urn:microsoft.com/office/officeart/2005/8/layout/cycle8"/>
    <dgm:cxn modelId="{F7E2B192-7DD1-4665-898F-F629E2A0570A}" type="presParOf" srcId="{541DDB9D-3F17-4242-8345-758F849FC9C2}" destId="{8E239AB0-AB00-4269-A804-774C75357980}" srcOrd="1" destOrd="0" presId="urn:microsoft.com/office/officeart/2005/8/layout/cycle8"/>
    <dgm:cxn modelId="{83F81E43-C397-40AD-A1F2-3ACD47B22E46}" type="presParOf" srcId="{541DDB9D-3F17-4242-8345-758F849FC9C2}" destId="{EE9EA64E-0B25-4F67-97C1-30DB9F1AAFCD}" srcOrd="2" destOrd="0" presId="urn:microsoft.com/office/officeart/2005/8/layout/cycle8"/>
    <dgm:cxn modelId="{6B56EF11-3EA4-4F0B-836B-6DBF857E19AC}" type="presParOf" srcId="{541DDB9D-3F17-4242-8345-758F849FC9C2}" destId="{5D8A6B4F-86D0-4A25-A6CD-1F7006F0E41B}" srcOrd="3" destOrd="0" presId="urn:microsoft.com/office/officeart/2005/8/layout/cycle8"/>
    <dgm:cxn modelId="{C5920582-3192-4BD7-ABA9-00B948691B2F}" type="presParOf" srcId="{541DDB9D-3F17-4242-8345-758F849FC9C2}" destId="{2BE33EB1-14B0-487C-A9D9-962EECB11879}" srcOrd="4" destOrd="0" presId="urn:microsoft.com/office/officeart/2005/8/layout/cycle8"/>
    <dgm:cxn modelId="{ABE14BE3-1FF8-4979-BC0D-E87CEBEA8813}" type="presParOf" srcId="{541DDB9D-3F17-4242-8345-758F849FC9C2}" destId="{FF123ABE-76DF-4710-865A-0CF5C039B957}" srcOrd="5" destOrd="0" presId="urn:microsoft.com/office/officeart/2005/8/layout/cycle8"/>
    <dgm:cxn modelId="{DF365F1B-1D57-4C02-BFC5-4D1858806597}" type="presParOf" srcId="{541DDB9D-3F17-4242-8345-758F849FC9C2}" destId="{9821A0B2-54CC-42D3-B790-29BDB6C13D38}" srcOrd="6" destOrd="0" presId="urn:microsoft.com/office/officeart/2005/8/layout/cycle8"/>
    <dgm:cxn modelId="{EE6F8B9B-E0AB-4D3B-87B8-4753B599BC84}" type="presParOf" srcId="{541DDB9D-3F17-4242-8345-758F849FC9C2}" destId="{F3F74ED0-9E24-473E-B4CF-65559F6669ED}" srcOrd="7" destOrd="0" presId="urn:microsoft.com/office/officeart/2005/8/layout/cycle8"/>
    <dgm:cxn modelId="{2A421F21-9998-4F01-8F41-110E2AA7B496}" type="presParOf" srcId="{541DDB9D-3F17-4242-8345-758F849FC9C2}" destId="{2036235A-5928-4277-B428-4C5300DEDB89}" srcOrd="8" destOrd="0" presId="urn:microsoft.com/office/officeart/2005/8/layout/cycle8"/>
    <dgm:cxn modelId="{98483C96-02B8-4695-81D4-8B418FA46B62}" type="presParOf" srcId="{541DDB9D-3F17-4242-8345-758F849FC9C2}" destId="{B439ABDC-76A8-434E-939B-E5049DAF2C3F}" srcOrd="9" destOrd="0" presId="urn:microsoft.com/office/officeart/2005/8/layout/cycle8"/>
    <dgm:cxn modelId="{EC833D7B-B064-4573-A572-8AE2E0FB2736}" type="presParOf" srcId="{541DDB9D-3F17-4242-8345-758F849FC9C2}" destId="{DA817E69-67D6-4C94-8EF4-A0DC6F740BB0}" srcOrd="10" destOrd="0" presId="urn:microsoft.com/office/officeart/2005/8/layout/cycle8"/>
    <dgm:cxn modelId="{3A30CEB5-E216-4E62-8A90-D69CBA7BAE3C}" type="presParOf" srcId="{541DDB9D-3F17-4242-8345-758F849FC9C2}" destId="{F86AC1A3-AF11-4DB4-9551-F838229F4031}" srcOrd="11" destOrd="0" presId="urn:microsoft.com/office/officeart/2005/8/layout/cycle8"/>
    <dgm:cxn modelId="{B0EBA106-AB3B-4179-813C-59A57A7896B3}" type="presParOf" srcId="{541DDB9D-3F17-4242-8345-758F849FC9C2}" destId="{D01BB6C6-747F-45A4-B6DF-F6C6B13020D1}" srcOrd="12" destOrd="0" presId="urn:microsoft.com/office/officeart/2005/8/layout/cycle8"/>
    <dgm:cxn modelId="{9F25D970-0442-46E5-8A7E-B53CCEE984F4}" type="presParOf" srcId="{541DDB9D-3F17-4242-8345-758F849FC9C2}" destId="{1EAB245A-C7C9-4AD1-A19F-923EE6514F2A}" srcOrd="13" destOrd="0" presId="urn:microsoft.com/office/officeart/2005/8/layout/cycle8"/>
    <dgm:cxn modelId="{3D7424BF-5FAE-4298-B39E-FA20A3A08631}" type="presParOf" srcId="{541DDB9D-3F17-4242-8345-758F849FC9C2}" destId="{3330FAC2-437B-46D3-B26F-F59AA63FEF34}" srcOrd="14" destOrd="0" presId="urn:microsoft.com/office/officeart/2005/8/layout/cycle8"/>
    <dgm:cxn modelId="{B9757482-EE60-4910-886F-A86F0C12F3DF}" type="presParOf" srcId="{541DDB9D-3F17-4242-8345-758F849FC9C2}" destId="{768CE1B2-C984-4DD6-8D38-5D646E42DE05}" srcOrd="15" destOrd="0" presId="urn:microsoft.com/office/officeart/2005/8/layout/cycle8"/>
    <dgm:cxn modelId="{0247C0D7-DEB5-4D2F-A73C-FAC14C6708C7}" type="presParOf" srcId="{541DDB9D-3F17-4242-8345-758F849FC9C2}" destId="{4CC622F8-2967-4271-8618-11D5A777ACBC}" srcOrd="16" destOrd="0" presId="urn:microsoft.com/office/officeart/2005/8/layout/cycle8"/>
    <dgm:cxn modelId="{607DB9E2-B689-4577-B012-6A991B0DC3F5}" type="presParOf" srcId="{541DDB9D-3F17-4242-8345-758F849FC9C2}" destId="{9710B2A4-31A6-4EB2-8168-47BB08BB94B0}" srcOrd="17" destOrd="0" presId="urn:microsoft.com/office/officeart/2005/8/layout/cycle8"/>
    <dgm:cxn modelId="{153D4862-6073-4966-977D-6C51F13F0D04}" type="presParOf" srcId="{541DDB9D-3F17-4242-8345-758F849FC9C2}" destId="{547DE008-0843-4665-956A-85D48D605793}" srcOrd="18" destOrd="0" presId="urn:microsoft.com/office/officeart/2005/8/layout/cycle8"/>
    <dgm:cxn modelId="{F890C8B5-F38B-498F-9A05-9CDA79E77ABC}" type="presParOf" srcId="{541DDB9D-3F17-4242-8345-758F849FC9C2}" destId="{925B7ADE-DD61-4E3D-B354-2761D1950078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53E07-A3AA-4864-BDD5-D0BC1756996B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research questions</a:t>
          </a:r>
        </a:p>
      </dsp:txBody>
      <dsp:txXfrm>
        <a:off x="4262746" y="1282480"/>
        <a:ext cx="1679786" cy="1246293"/>
      </dsp:txXfrm>
    </dsp:sp>
    <dsp:sp modelId="{2BE33EB1-14B0-487C-A9D9-962EECB11879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variables</a:t>
          </a:r>
        </a:p>
      </dsp:txBody>
      <dsp:txXfrm>
        <a:off x="4262746" y="2853893"/>
        <a:ext cx="1679786" cy="1246293"/>
      </dsp:txXfrm>
    </dsp:sp>
    <dsp:sp modelId="{2036235A-5928-4277-B428-4C5300DEDB89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chart designs</a:t>
          </a:r>
        </a:p>
      </dsp:txBody>
      <dsp:txXfrm>
        <a:off x="2149466" y="2853893"/>
        <a:ext cx="1679786" cy="1246293"/>
      </dsp:txXfrm>
    </dsp:sp>
    <dsp:sp modelId="{D01BB6C6-747F-45A4-B6DF-F6C6B13020D1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stories</a:t>
          </a:r>
        </a:p>
      </dsp:txBody>
      <dsp:txXfrm>
        <a:off x="2149466" y="1282480"/>
        <a:ext cx="1679786" cy="1246293"/>
      </dsp:txXfrm>
    </dsp:sp>
    <dsp:sp modelId="{4CC622F8-2967-4271-8618-11D5A777ACBC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0B2A4-31A6-4EB2-8168-47BB08BB94B0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DE008-0843-4665-956A-85D48D605793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B7ADE-DD61-4E3D-B354-2761D1950078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B630-293F-D1AD-8DFC-BCE96EA21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62A90-54C3-0209-0E8B-2B892BC5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7D05-74B1-FDB7-A0C7-E28B5C81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5871-9890-6EE5-0B33-A5475740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1230-FF9A-0440-286A-3011C5AA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7166-FD51-2157-28E8-2322864D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AA80B-1C0F-C57B-F2D3-8B87D63FD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7F2F-F65B-7E3E-708C-B6A82229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EB924-883C-1DC2-CE1D-DFE7F2DB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851FF-5EFF-293B-165D-4138B9C7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0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790FC-3F9F-6A3C-E9FC-D254C0676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BF832-9533-6855-2017-FCE3917D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D22E9-5BB9-ACD1-DB91-785DBFDF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7B76-5FF0-CDA9-DB5E-25004ACB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9797-006D-46AD-B4F4-004104A8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BD30-ECD8-0581-B67E-2A64477E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DA06-DD55-AB95-3A9B-6352AF75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BA8A-82D7-2A7C-2396-2CA3FEE6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D053-995F-79DF-DACB-48C00464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6161-AC55-69DB-E41B-B98A5DE2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B92F-CF63-3174-F34C-31AE5884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0912-4AC9-57EF-15A8-3CA9F602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7C11-5100-2BA1-B83D-D64790EC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8DDD-787C-4C89-1043-4995E35D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803B-710C-9BC1-DC61-E03D0915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7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CD6E-6511-1506-1DCD-F6E6463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558AA-7F9B-EB69-0F5B-EEBFC6CE4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F06DD-7FF5-20A8-44F3-24C7287B9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B782C-717F-2E5A-5215-5C610A63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3E7F3-1934-406B-867F-A26C078C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B2F37-5C5A-F669-F3D4-02E24317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49B2-0E1D-52CD-AD83-2520E37A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934A-2D38-ACE4-742A-8A5C65CE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B63FC-812F-911E-2A6E-887B750B8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C531F-BE4D-3DD8-05B7-1379E3261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939C5-666D-5236-C6E5-219477DFA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76AD0-D242-3161-6059-CFE2DCD4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79B12-42BB-F966-C045-52A033BA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2FB87-29DC-2B23-9CE2-9673ECAE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CA49-6DE7-12EA-7D82-63CD45A0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2353E-19C1-71F5-EC52-EE39A012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65488-3EAD-538C-E202-DDD0943C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2E985-284B-06A6-B851-79E0B467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1D8C1-9D3B-304F-BAE1-6080CFCA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7181A-C44D-6280-AA3E-41754677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7675D-D098-861A-AC51-C31C7626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5199-54D2-F7BB-CAA8-CC8F1D3E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C380-0BD1-5D19-80BA-6591E02D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B653F-3D7E-53AD-B03F-938E8363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E7386-05A8-E4FE-2B56-8C5D97D6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64E6F-11D7-1009-D4BB-74986BE3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BB018-00B1-5C81-4E2A-0665EA00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565C-0905-7E60-C411-B3DCF044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9CCB5-5766-3A09-E0E0-FD41BDF9B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4E3C8-802B-F77A-D4FD-BE5FF2223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D6BB0-40C5-7C42-A8D1-EFD6147E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FCF76-7F01-8BEE-777B-EBD6FE27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37E1-E0B0-3A45-114B-DCBD311C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5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71F15-D6C2-EFE9-B31D-7B1FF6E1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18376-B98B-70A9-5A54-403471E0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2EC4-861D-98AA-1222-A44C94A66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F89F-0D5F-4FF1-9E15-96DC7DDFE50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DDB7-7445-03E7-FA46-3FC654BC5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E80D-D795-1662-51FF-90E68BF3B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B067-4F61-4D8B-99CF-3AF124E2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A0D070-68D1-C2B0-784A-BEEA868EA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2846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53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Layton</dc:creator>
  <cp:lastModifiedBy>Richard Layton</cp:lastModifiedBy>
  <cp:revision>1</cp:revision>
  <dcterms:created xsi:type="dcterms:W3CDTF">2022-07-01T15:07:04Z</dcterms:created>
  <dcterms:modified xsi:type="dcterms:W3CDTF">2022-07-01T15:13:29Z</dcterms:modified>
</cp:coreProperties>
</file>