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 kidye" userId="5b9d2799126529a9" providerId="LiveId" clId="{ACA9C88C-FD59-4D87-BD1C-C64DF35F88C5}"/>
    <pc:docChg chg="custSel delSld modSld">
      <pc:chgData name="abhi kidye" userId="5b9d2799126529a9" providerId="LiveId" clId="{ACA9C88C-FD59-4D87-BD1C-C64DF35F88C5}" dt="2022-04-15T14:51:11.675" v="6" actId="2696"/>
      <pc:docMkLst>
        <pc:docMk/>
      </pc:docMkLst>
      <pc:sldChg chg="modSp mod">
        <pc:chgData name="abhi kidye" userId="5b9d2799126529a9" providerId="LiveId" clId="{ACA9C88C-FD59-4D87-BD1C-C64DF35F88C5}" dt="2022-04-15T14:48:34.727" v="3" actId="20577"/>
        <pc:sldMkLst>
          <pc:docMk/>
          <pc:sldMk cId="836448468" sldId="257"/>
        </pc:sldMkLst>
        <pc:spChg chg="mod">
          <ac:chgData name="abhi kidye" userId="5b9d2799126529a9" providerId="LiveId" clId="{ACA9C88C-FD59-4D87-BD1C-C64DF35F88C5}" dt="2022-04-15T14:48:34.727" v="3" actId="20577"/>
          <ac:spMkLst>
            <pc:docMk/>
            <pc:sldMk cId="836448468" sldId="257"/>
            <ac:spMk id="3" creationId="{00000000-0000-0000-0000-000000000000}"/>
          </ac:spMkLst>
        </pc:spChg>
      </pc:sldChg>
      <pc:sldChg chg="del">
        <pc:chgData name="abhi kidye" userId="5b9d2799126529a9" providerId="LiveId" clId="{ACA9C88C-FD59-4D87-BD1C-C64DF35F88C5}" dt="2022-04-15T14:51:11.675" v="6" actId="2696"/>
        <pc:sldMkLst>
          <pc:docMk/>
          <pc:sldMk cId="2759618862" sldId="265"/>
        </pc:sldMkLst>
      </pc:sldChg>
      <pc:sldChg chg="modSp mod">
        <pc:chgData name="abhi kidye" userId="5b9d2799126529a9" providerId="LiveId" clId="{ACA9C88C-FD59-4D87-BD1C-C64DF35F88C5}" dt="2022-04-15T14:49:47.403" v="5" actId="5793"/>
        <pc:sldMkLst>
          <pc:docMk/>
          <pc:sldMk cId="373433961" sldId="266"/>
        </pc:sldMkLst>
        <pc:spChg chg="mod">
          <ac:chgData name="abhi kidye" userId="5b9d2799126529a9" providerId="LiveId" clId="{ACA9C88C-FD59-4D87-BD1C-C64DF35F88C5}" dt="2022-04-15T14:49:47.403" v="5" actId="5793"/>
          <ac:spMkLst>
            <pc:docMk/>
            <pc:sldMk cId="373433961" sldId="26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D8BD707-D9CF-40AE-B4C6-C98DA3205C09}" type="datetimeFigureOut">
              <a:rPr lang="en-US" smtClean="0"/>
              <a:pPr/>
              <a:t>4/15/2022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D8BD707-D9CF-40AE-B4C6-C98DA3205C09}" type="datetimeFigureOut">
              <a:rPr lang="en-US" smtClean="0"/>
              <a:pPr/>
              <a:t>4/15/2022</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Graphic Designers Hub</a:t>
            </a:r>
          </a:p>
        </p:txBody>
      </p:sp>
    </p:spTree>
    <p:extLst>
      <p:ext uri="{BB962C8B-B14F-4D97-AF65-F5344CB8AC3E}">
        <p14:creationId xmlns:p14="http://schemas.microsoft.com/office/powerpoint/2010/main" val="3629587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marL="0" indent="0">
              <a:buNone/>
            </a:pPr>
            <a:endParaRPr lang="en-IN" dirty="0"/>
          </a:p>
          <a:p>
            <a:pPr lvl="0"/>
            <a:r>
              <a:rPr lang="en-US" dirty="0"/>
              <a:t>We can let the other website owner to let us promote their work if they are unable to reach the consumers. And we will make sure that the world sees their projects and buys them.</a:t>
            </a:r>
            <a:endParaRPr lang="en-IN" dirty="0"/>
          </a:p>
          <a:p>
            <a:pPr lvl="0"/>
            <a:r>
              <a:rPr lang="en-US" dirty="0"/>
              <a:t>Some designers and artists also make some random digital arts or normal sketch etc. we can make a platform for them to sell their artwork at fair price in future.</a:t>
            </a:r>
            <a:endParaRPr lang="en-IN" dirty="0"/>
          </a:p>
          <a:p>
            <a:pPr lvl="0"/>
            <a:r>
              <a:rPr lang="en-US" dirty="0"/>
              <a:t>Anyone can use this platform to sell their Artworks in future.</a:t>
            </a:r>
            <a:endParaRPr lang="en-IN" dirty="0"/>
          </a:p>
          <a:p>
            <a:r>
              <a:rPr lang="en-US" dirty="0"/>
              <a:t> </a:t>
            </a:r>
            <a:endParaRPr lang="en-IN" dirty="0"/>
          </a:p>
          <a:p>
            <a:pPr lvl="0"/>
            <a:r>
              <a:rPr lang="en-US" dirty="0"/>
              <a:t>We can provide basic templates, so that people who wish to prepare logo or pamphlet which is not for a very important purpose can use these basic themes and design their artwork on their own.</a:t>
            </a:r>
            <a:endParaRPr lang="en-IN" dirty="0"/>
          </a:p>
          <a:p>
            <a:endParaRPr lang="en-IN" dirty="0"/>
          </a:p>
        </p:txBody>
      </p:sp>
      <p:sp>
        <p:nvSpPr>
          <p:cNvPr id="2" name="Title 1"/>
          <p:cNvSpPr>
            <a:spLocks noGrp="1"/>
          </p:cNvSpPr>
          <p:nvPr>
            <p:ph type="title"/>
          </p:nvPr>
        </p:nvSpPr>
        <p:spPr/>
        <p:txBody>
          <a:bodyPr/>
          <a:lstStyle/>
          <a:p>
            <a:r>
              <a:rPr lang="en-IN" dirty="0"/>
              <a:t>Future scope</a:t>
            </a:r>
          </a:p>
        </p:txBody>
      </p:sp>
    </p:spTree>
    <p:extLst>
      <p:ext uri="{BB962C8B-B14F-4D97-AF65-F5344CB8AC3E}">
        <p14:creationId xmlns:p14="http://schemas.microsoft.com/office/powerpoint/2010/main" val="373433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09600"/>
            <a:ext cx="8229600" cy="1252728"/>
          </a:xfrm>
        </p:spPr>
        <p:txBody>
          <a:bodyPr/>
          <a:lstStyle/>
          <a:p>
            <a:r>
              <a:rPr lang="en-IN" dirty="0"/>
              <a:t>Thank you…</a:t>
            </a:r>
          </a:p>
        </p:txBody>
      </p:sp>
    </p:spTree>
    <p:extLst>
      <p:ext uri="{BB962C8B-B14F-4D97-AF65-F5344CB8AC3E}">
        <p14:creationId xmlns:p14="http://schemas.microsoft.com/office/powerpoint/2010/main" val="2675467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dirty="0"/>
              <a:t>In today’s world of growing business and entrepreneurship, everyone needs a graphic designer, but approaching a appropriate graphic designer was not that easy as there is no such valid  platform. </a:t>
            </a:r>
          </a:p>
          <a:p>
            <a:r>
              <a:rPr lang="en-GB" dirty="0"/>
              <a:t>The project will also reduce the customers efforts to search a desirable and affordable graphic designer for his business.</a:t>
            </a:r>
            <a:endParaRPr lang="en-IN" dirty="0"/>
          </a:p>
          <a:p>
            <a:endParaRPr lang="en-IN" dirty="0"/>
          </a:p>
        </p:txBody>
      </p:sp>
      <p:sp>
        <p:nvSpPr>
          <p:cNvPr id="2" name="Title 1"/>
          <p:cNvSpPr>
            <a:spLocks noGrp="1"/>
          </p:cNvSpPr>
          <p:nvPr>
            <p:ph type="title"/>
          </p:nvPr>
        </p:nvSpPr>
        <p:spPr/>
        <p:txBody>
          <a:bodyPr/>
          <a:lstStyle/>
          <a:p>
            <a:r>
              <a:rPr lang="en-GB" dirty="0"/>
              <a:t>Introduction</a:t>
            </a:r>
            <a:endParaRPr lang="en-IN" dirty="0"/>
          </a:p>
        </p:txBody>
      </p:sp>
    </p:spTree>
    <p:extLst>
      <p:ext uri="{BB962C8B-B14F-4D97-AF65-F5344CB8AC3E}">
        <p14:creationId xmlns:p14="http://schemas.microsoft.com/office/powerpoint/2010/main" val="836448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The objective of project is to reduce marketing efforts of graphic designers by providing this platform. Also, time and efforts of clients are reduced as they  can find designer according to their requirements at one place and also can have choice among number of designers and can filter them according to their prices.</a:t>
            </a:r>
            <a:endParaRPr lang="en-IN" dirty="0"/>
          </a:p>
          <a:p>
            <a:endParaRPr lang="en-IN" dirty="0"/>
          </a:p>
        </p:txBody>
      </p:sp>
      <p:sp>
        <p:nvSpPr>
          <p:cNvPr id="2" name="Title 1"/>
          <p:cNvSpPr>
            <a:spLocks noGrp="1"/>
          </p:cNvSpPr>
          <p:nvPr>
            <p:ph type="title"/>
          </p:nvPr>
        </p:nvSpPr>
        <p:spPr/>
        <p:txBody>
          <a:bodyPr>
            <a:normAutofit fontScale="90000"/>
          </a:bodyPr>
          <a:lstStyle/>
          <a:p>
            <a:r>
              <a:rPr lang="en-GB" dirty="0"/>
              <a:t>Objective and Scope of Project:  </a:t>
            </a:r>
            <a:br>
              <a:rPr lang="en-IN" dirty="0"/>
            </a:br>
            <a:endParaRPr lang="en-IN" dirty="0"/>
          </a:p>
        </p:txBody>
      </p:sp>
    </p:spTree>
    <p:extLst>
      <p:ext uri="{BB962C8B-B14F-4D97-AF65-F5344CB8AC3E}">
        <p14:creationId xmlns:p14="http://schemas.microsoft.com/office/powerpoint/2010/main" val="2756831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dirty="0"/>
              <a:t>We basically have 3 different modules in our project namely :</a:t>
            </a:r>
            <a:endParaRPr lang="en-IN" dirty="0"/>
          </a:p>
          <a:p>
            <a:pPr lvl="0"/>
            <a:r>
              <a:rPr lang="en-GB" dirty="0"/>
              <a:t>Designer</a:t>
            </a:r>
            <a:endParaRPr lang="en-IN" dirty="0"/>
          </a:p>
          <a:p>
            <a:pPr lvl="0"/>
            <a:r>
              <a:rPr lang="en-GB" dirty="0"/>
              <a:t>Order</a:t>
            </a:r>
            <a:endParaRPr lang="en-IN" dirty="0"/>
          </a:p>
          <a:p>
            <a:pPr lvl="0"/>
            <a:r>
              <a:rPr lang="en-GB" dirty="0"/>
              <a:t>User</a:t>
            </a:r>
            <a:endParaRPr lang="en-IN" dirty="0"/>
          </a:p>
          <a:p>
            <a:endParaRPr lang="en-IN" dirty="0"/>
          </a:p>
        </p:txBody>
      </p:sp>
      <p:sp>
        <p:nvSpPr>
          <p:cNvPr id="2" name="Title 1"/>
          <p:cNvSpPr>
            <a:spLocks noGrp="1"/>
          </p:cNvSpPr>
          <p:nvPr>
            <p:ph type="title"/>
          </p:nvPr>
        </p:nvSpPr>
        <p:spPr/>
        <p:txBody>
          <a:bodyPr>
            <a:normAutofit fontScale="90000"/>
          </a:bodyPr>
          <a:lstStyle/>
          <a:p>
            <a:r>
              <a:rPr lang="en-GB" dirty="0"/>
              <a:t>Modules description:-</a:t>
            </a:r>
            <a:br>
              <a:rPr lang="en-IN" dirty="0"/>
            </a:br>
            <a:endParaRPr lang="en-IN" dirty="0"/>
          </a:p>
        </p:txBody>
      </p:sp>
    </p:spTree>
    <p:extLst>
      <p:ext uri="{BB962C8B-B14F-4D97-AF65-F5344CB8AC3E}">
        <p14:creationId xmlns:p14="http://schemas.microsoft.com/office/powerpoint/2010/main" val="3302485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IN" dirty="0"/>
              <a:t>Designer is the one who is the core part of the project. </a:t>
            </a:r>
          </a:p>
          <a:p>
            <a:r>
              <a:rPr lang="en-IN" dirty="0"/>
              <a:t>He creates his account, login and hosts his work on then site so that users(clients) can see that.</a:t>
            </a:r>
          </a:p>
          <a:p>
            <a:r>
              <a:rPr lang="en-IN" dirty="0"/>
              <a:t>He has his own reviews ,experience  and ratings (given by user) on which he is classified.</a:t>
            </a:r>
          </a:p>
          <a:p>
            <a:r>
              <a:rPr lang="en-IN" dirty="0"/>
              <a:t>There are also various types of designers viz typography ,logo designers , calligraphy designers etc.</a:t>
            </a:r>
          </a:p>
        </p:txBody>
      </p:sp>
      <p:sp>
        <p:nvSpPr>
          <p:cNvPr id="2" name="Title 1"/>
          <p:cNvSpPr>
            <a:spLocks noGrp="1"/>
          </p:cNvSpPr>
          <p:nvPr>
            <p:ph type="title"/>
          </p:nvPr>
        </p:nvSpPr>
        <p:spPr/>
        <p:txBody>
          <a:bodyPr>
            <a:normAutofit fontScale="90000"/>
          </a:bodyPr>
          <a:lstStyle/>
          <a:p>
            <a:r>
              <a:rPr lang="en-IN" dirty="0"/>
              <a:t>Designer</a:t>
            </a:r>
            <a:br>
              <a:rPr lang="en-IN" dirty="0"/>
            </a:br>
            <a:endParaRPr lang="en-IN" dirty="0"/>
          </a:p>
        </p:txBody>
      </p:sp>
    </p:spTree>
    <p:extLst>
      <p:ext uri="{BB962C8B-B14F-4D97-AF65-F5344CB8AC3E}">
        <p14:creationId xmlns:p14="http://schemas.microsoft.com/office/powerpoint/2010/main" val="3876368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User is the entity who can create an account and login and access the  designers and choose his desired designer according to  his needs and the ratings and experience.</a:t>
            </a:r>
          </a:p>
          <a:p>
            <a:endParaRPr lang="en-IN" dirty="0"/>
          </a:p>
        </p:txBody>
      </p:sp>
      <p:sp>
        <p:nvSpPr>
          <p:cNvPr id="2" name="Title 1"/>
          <p:cNvSpPr>
            <a:spLocks noGrp="1"/>
          </p:cNvSpPr>
          <p:nvPr>
            <p:ph type="title"/>
          </p:nvPr>
        </p:nvSpPr>
        <p:spPr/>
        <p:txBody>
          <a:bodyPr/>
          <a:lstStyle/>
          <a:p>
            <a:r>
              <a:rPr lang="en-IN" dirty="0"/>
              <a:t>User</a:t>
            </a:r>
          </a:p>
        </p:txBody>
      </p:sp>
    </p:spTree>
    <p:extLst>
      <p:ext uri="{BB962C8B-B14F-4D97-AF65-F5344CB8AC3E}">
        <p14:creationId xmlns:p14="http://schemas.microsoft.com/office/powerpoint/2010/main" val="3072171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Order is the module in which the user place order and designer accepts the order.</a:t>
            </a:r>
          </a:p>
          <a:p>
            <a:r>
              <a:rPr lang="en-IN" dirty="0"/>
              <a:t>The respective data is stored in order table f rom which designer and user both can access their respective data.</a:t>
            </a:r>
          </a:p>
          <a:p>
            <a:endParaRPr lang="en-IN" dirty="0"/>
          </a:p>
        </p:txBody>
      </p:sp>
      <p:sp>
        <p:nvSpPr>
          <p:cNvPr id="2" name="Title 1"/>
          <p:cNvSpPr>
            <a:spLocks noGrp="1"/>
          </p:cNvSpPr>
          <p:nvPr>
            <p:ph type="title"/>
          </p:nvPr>
        </p:nvSpPr>
        <p:spPr/>
        <p:txBody>
          <a:bodyPr/>
          <a:lstStyle/>
          <a:p>
            <a:r>
              <a:rPr lang="en-IN" dirty="0"/>
              <a:t>Order</a:t>
            </a:r>
          </a:p>
        </p:txBody>
      </p:sp>
    </p:spTree>
    <p:extLst>
      <p:ext uri="{BB962C8B-B14F-4D97-AF65-F5344CB8AC3E}">
        <p14:creationId xmlns:p14="http://schemas.microsoft.com/office/powerpoint/2010/main" val="3829949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538" t="18036" r="50967" b="8099"/>
          <a:stretch/>
        </p:blipFill>
        <p:spPr>
          <a:xfrm>
            <a:off x="381000" y="2362200"/>
            <a:ext cx="8153400" cy="4343399"/>
          </a:xfrm>
        </p:spPr>
      </p:pic>
      <p:sp>
        <p:nvSpPr>
          <p:cNvPr id="2" name="Title 1"/>
          <p:cNvSpPr>
            <a:spLocks noGrp="1"/>
          </p:cNvSpPr>
          <p:nvPr>
            <p:ph type="title"/>
          </p:nvPr>
        </p:nvSpPr>
        <p:spPr/>
        <p:txBody>
          <a:bodyPr/>
          <a:lstStyle/>
          <a:p>
            <a:r>
              <a:rPr lang="en-IN" dirty="0"/>
              <a:t>Data flow diagram(DFD)</a:t>
            </a:r>
          </a:p>
        </p:txBody>
      </p:sp>
    </p:spTree>
    <p:extLst>
      <p:ext uri="{BB962C8B-B14F-4D97-AF65-F5344CB8AC3E}">
        <p14:creationId xmlns:p14="http://schemas.microsoft.com/office/powerpoint/2010/main" val="1770255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3754" t="19240" r="24335" b="8100"/>
          <a:stretch/>
        </p:blipFill>
        <p:spPr>
          <a:xfrm>
            <a:off x="228600" y="2362200"/>
            <a:ext cx="8077200" cy="4191000"/>
          </a:xfrm>
        </p:spPr>
      </p:pic>
      <p:sp>
        <p:nvSpPr>
          <p:cNvPr id="2" name="Title 1"/>
          <p:cNvSpPr>
            <a:spLocks noGrp="1"/>
          </p:cNvSpPr>
          <p:nvPr>
            <p:ph type="title"/>
          </p:nvPr>
        </p:nvSpPr>
        <p:spPr/>
        <p:txBody>
          <a:bodyPr/>
          <a:lstStyle/>
          <a:p>
            <a:r>
              <a:rPr lang="en-IN" dirty="0"/>
              <a:t>Data flow diagram(DFD)</a:t>
            </a:r>
          </a:p>
        </p:txBody>
      </p:sp>
    </p:spTree>
    <p:extLst>
      <p:ext uri="{BB962C8B-B14F-4D97-AF65-F5344CB8AC3E}">
        <p14:creationId xmlns:p14="http://schemas.microsoft.com/office/powerpoint/2010/main" val="8524657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43</TotalTime>
  <Words>418</Words>
  <Application>Microsoft Office PowerPoint</Application>
  <PresentationFormat>On-screen Show (4:3)</PresentationFormat>
  <Paragraphs>31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Candara</vt:lpstr>
      <vt:lpstr>Symbol</vt:lpstr>
      <vt:lpstr>Waveform</vt:lpstr>
      <vt:lpstr>Graphic Designers Hub</vt:lpstr>
      <vt:lpstr>Introduction</vt:lpstr>
      <vt:lpstr>Objective and Scope of Project:   </vt:lpstr>
      <vt:lpstr>Modules description:- </vt:lpstr>
      <vt:lpstr>Designer </vt:lpstr>
      <vt:lpstr>User</vt:lpstr>
      <vt:lpstr>Order</vt:lpstr>
      <vt:lpstr>Data flow diagram(DFD)</vt:lpstr>
      <vt:lpstr>Data flow diagram(DFD)</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Graphic Designers Hub</dc:title>
  <dc:creator>Shree</dc:creator>
  <cp:lastModifiedBy>abhi kidye</cp:lastModifiedBy>
  <cp:revision>7</cp:revision>
  <dcterms:created xsi:type="dcterms:W3CDTF">2006-08-16T00:00:00Z</dcterms:created>
  <dcterms:modified xsi:type="dcterms:W3CDTF">2022-04-15T14:53:23Z</dcterms:modified>
</cp:coreProperties>
</file>