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8A61F-FA3E-454B-A298-68B641CE2E2D}" v="65" dt="2023-03-27T14:48:2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유찬" userId="92d48448d87e6922" providerId="LiveId" clId="{9FD8A61F-FA3E-454B-A298-68B641CE2E2D}"/>
    <pc:docChg chg="undo custSel addSld delSld modSld sldOrd">
      <pc:chgData name="허 유찬" userId="92d48448d87e6922" providerId="LiveId" clId="{9FD8A61F-FA3E-454B-A298-68B641CE2E2D}" dt="2023-03-27T14:50:59.070" v="593" actId="1076"/>
      <pc:docMkLst>
        <pc:docMk/>
      </pc:docMkLst>
      <pc:sldChg chg="addSp delSp modSp mod ord">
        <pc:chgData name="허 유찬" userId="92d48448d87e6922" providerId="LiveId" clId="{9FD8A61F-FA3E-454B-A298-68B641CE2E2D}" dt="2023-03-27T14:50:59.070" v="593" actId="1076"/>
        <pc:sldMkLst>
          <pc:docMk/>
          <pc:sldMk cId="1345617653" sldId="257"/>
        </pc:sldMkLst>
        <pc:spChg chg="add mod">
          <ac:chgData name="허 유찬" userId="92d48448d87e6922" providerId="LiveId" clId="{9FD8A61F-FA3E-454B-A298-68B641CE2E2D}" dt="2023-03-27T14:50:52.394" v="592" actId="1076"/>
          <ac:spMkLst>
            <pc:docMk/>
            <pc:sldMk cId="1345617653" sldId="257"/>
            <ac:spMk id="2" creationId="{59877B23-40D6-F500-A643-422F467C0A10}"/>
          </ac:spMkLst>
        </pc:spChg>
        <pc:spChg chg="add del mod">
          <ac:chgData name="허 유찬" userId="92d48448d87e6922" providerId="LiveId" clId="{9FD8A61F-FA3E-454B-A298-68B641CE2E2D}" dt="2023-03-27T13:52:24.962" v="363" actId="478"/>
          <ac:spMkLst>
            <pc:docMk/>
            <pc:sldMk cId="1345617653" sldId="257"/>
            <ac:spMk id="3" creationId="{B50129C0-7AF1-E6B9-F965-40ACA15B4185}"/>
          </ac:spMkLst>
        </pc:spChg>
        <pc:spChg chg="add mod">
          <ac:chgData name="허 유찬" userId="92d48448d87e6922" providerId="LiveId" clId="{9FD8A61F-FA3E-454B-A298-68B641CE2E2D}" dt="2023-03-27T14:50:59.070" v="593" actId="1076"/>
          <ac:spMkLst>
            <pc:docMk/>
            <pc:sldMk cId="1345617653" sldId="257"/>
            <ac:spMk id="4" creationId="{C50A0467-C706-B396-497F-D10A205E1AD5}"/>
          </ac:spMkLst>
        </pc:spChg>
        <pc:spChg chg="mod">
          <ac:chgData name="허 유찬" userId="92d48448d87e6922" providerId="LiveId" clId="{9FD8A61F-FA3E-454B-A298-68B641CE2E2D}" dt="2023-03-27T13:47:20.007" v="345" actId="20577"/>
          <ac:spMkLst>
            <pc:docMk/>
            <pc:sldMk cId="1345617653" sldId="257"/>
            <ac:spMk id="7" creationId="{88403034-995B-A2B4-881C-63EB2CBA589B}"/>
          </ac:spMkLst>
        </pc:spChg>
        <pc:grpChg chg="mod">
          <ac:chgData name="허 유찬" userId="92d48448d87e6922" providerId="LiveId" clId="{9FD8A61F-FA3E-454B-A298-68B641CE2E2D}" dt="2023-03-27T14:50:43.846" v="591" actId="1076"/>
          <ac:grpSpMkLst>
            <pc:docMk/>
            <pc:sldMk cId="1345617653" sldId="257"/>
            <ac:grpSpMk id="56" creationId="{55DA96B7-40A4-1B05-7C19-BE7BA6B495DB}"/>
          </ac:grpSpMkLst>
        </pc:grpChg>
      </pc:sldChg>
      <pc:sldChg chg="del">
        <pc:chgData name="허 유찬" userId="92d48448d87e6922" providerId="LiveId" clId="{9FD8A61F-FA3E-454B-A298-68B641CE2E2D}" dt="2023-03-27T14:35:26.895" v="538" actId="47"/>
        <pc:sldMkLst>
          <pc:docMk/>
          <pc:sldMk cId="2360961437" sldId="258"/>
        </pc:sldMkLst>
      </pc:sldChg>
      <pc:sldChg chg="del">
        <pc:chgData name="허 유찬" userId="92d48448d87e6922" providerId="LiveId" clId="{9FD8A61F-FA3E-454B-A298-68B641CE2E2D}" dt="2023-03-27T14:35:27.577" v="539" actId="47"/>
        <pc:sldMkLst>
          <pc:docMk/>
          <pc:sldMk cId="64431954" sldId="259"/>
        </pc:sldMkLst>
      </pc:sldChg>
      <pc:sldChg chg="del">
        <pc:chgData name="허 유찬" userId="92d48448d87e6922" providerId="LiveId" clId="{9FD8A61F-FA3E-454B-A298-68B641CE2E2D}" dt="2023-03-27T14:35:28.439" v="540" actId="47"/>
        <pc:sldMkLst>
          <pc:docMk/>
          <pc:sldMk cId="1464460340" sldId="260"/>
        </pc:sldMkLst>
      </pc:sldChg>
      <pc:sldChg chg="addSp delSp modSp mod">
        <pc:chgData name="허 유찬" userId="92d48448d87e6922" providerId="LiveId" clId="{9FD8A61F-FA3E-454B-A298-68B641CE2E2D}" dt="2023-03-27T14:49:46.628" v="589" actId="29295"/>
        <pc:sldMkLst>
          <pc:docMk/>
          <pc:sldMk cId="3075141026" sldId="261"/>
        </pc:sldMkLst>
        <pc:spChg chg="mod">
          <ac:chgData name="허 유찬" userId="92d48448d87e6922" providerId="LiveId" clId="{9FD8A61F-FA3E-454B-A298-68B641CE2E2D}" dt="2023-03-27T13:53:40.184" v="372" actId="2085"/>
          <ac:spMkLst>
            <pc:docMk/>
            <pc:sldMk cId="3075141026" sldId="261"/>
            <ac:spMk id="53" creationId="{84268179-EEB0-BD6E-5F62-B815B807A595}"/>
          </ac:spMkLst>
        </pc:spChg>
        <pc:spChg chg="add mod">
          <ac:chgData name="허 유찬" userId="92d48448d87e6922" providerId="LiveId" clId="{9FD8A61F-FA3E-454B-A298-68B641CE2E2D}" dt="2023-03-27T13:38:23.233" v="225" actId="255"/>
          <ac:spMkLst>
            <pc:docMk/>
            <pc:sldMk cId="3075141026" sldId="261"/>
            <ac:spMk id="58" creationId="{6E86C776-6C72-2A9F-A12C-2FF185FBA79A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60" creationId="{B7B6AE88-16A5-0C78-60A2-8657E710D447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62" creationId="{8D749867-C419-8FF2-584B-8F1B6B9E7F49}"/>
          </ac:spMkLst>
        </pc:spChg>
        <pc:spChg chg="del mod">
          <ac:chgData name="허 유찬" userId="92d48448d87e6922" providerId="LiveId" clId="{9FD8A61F-FA3E-454B-A298-68B641CE2E2D}" dt="2023-03-27T13:41:18.117" v="267" actId="478"/>
          <ac:spMkLst>
            <pc:docMk/>
            <pc:sldMk cId="3075141026" sldId="261"/>
            <ac:spMk id="64" creationId="{A5481450-F26A-F86E-EA33-871D4FE68BA7}"/>
          </ac:spMkLst>
        </pc:spChg>
        <pc:spChg chg="del mod">
          <ac:chgData name="허 유찬" userId="92d48448d87e6922" providerId="LiveId" clId="{9FD8A61F-FA3E-454B-A298-68B641CE2E2D}" dt="2023-03-27T13:41:16.833" v="266" actId="478"/>
          <ac:spMkLst>
            <pc:docMk/>
            <pc:sldMk cId="3075141026" sldId="261"/>
            <ac:spMk id="65" creationId="{79E8C8EB-8377-3692-93AB-CFC9D4B002AC}"/>
          </ac:spMkLst>
        </pc:spChg>
        <pc:spChg chg="del mod">
          <ac:chgData name="허 유찬" userId="92d48448d87e6922" providerId="LiveId" clId="{9FD8A61F-FA3E-454B-A298-68B641CE2E2D}" dt="2023-03-27T13:41:22.334" v="271" actId="478"/>
          <ac:spMkLst>
            <pc:docMk/>
            <pc:sldMk cId="3075141026" sldId="261"/>
            <ac:spMk id="66" creationId="{A3AE5F2B-1098-66D6-77C0-BB48C8D234B3}"/>
          </ac:spMkLst>
        </pc:spChg>
        <pc:spChg chg="del mod">
          <ac:chgData name="허 유찬" userId="92d48448d87e6922" providerId="LiveId" clId="{9FD8A61F-FA3E-454B-A298-68B641CE2E2D}" dt="2023-03-27T13:41:19.522" v="269" actId="478"/>
          <ac:spMkLst>
            <pc:docMk/>
            <pc:sldMk cId="3075141026" sldId="261"/>
            <ac:spMk id="67" creationId="{D2651E80-E56A-ECDE-2906-BB9FFDA16408}"/>
          </ac:spMkLst>
        </pc:spChg>
        <pc:spChg chg="del mod">
          <ac:chgData name="허 유찬" userId="92d48448d87e6922" providerId="LiveId" clId="{9FD8A61F-FA3E-454B-A298-68B641CE2E2D}" dt="2023-03-27T13:41:16.105" v="265" actId="478"/>
          <ac:spMkLst>
            <pc:docMk/>
            <pc:sldMk cId="3075141026" sldId="261"/>
            <ac:spMk id="68" creationId="{C9DCDD6B-DB24-2528-5E40-B11A78BD1776}"/>
          </ac:spMkLst>
        </pc:spChg>
        <pc:spChg chg="del mod">
          <ac:chgData name="허 유찬" userId="92d48448d87e6922" providerId="LiveId" clId="{9FD8A61F-FA3E-454B-A298-68B641CE2E2D}" dt="2023-03-27T13:41:14.189" v="263" actId="478"/>
          <ac:spMkLst>
            <pc:docMk/>
            <pc:sldMk cId="3075141026" sldId="261"/>
            <ac:spMk id="69" creationId="{F5E4C745-1E3C-4FC6-F891-F643DCE55AD7}"/>
          </ac:spMkLst>
        </pc:spChg>
        <pc:spChg chg="del mod">
          <ac:chgData name="허 유찬" userId="92d48448d87e6922" providerId="LiveId" clId="{9FD8A61F-FA3E-454B-A298-68B641CE2E2D}" dt="2023-03-27T13:41:18.886" v="268" actId="478"/>
          <ac:spMkLst>
            <pc:docMk/>
            <pc:sldMk cId="3075141026" sldId="261"/>
            <ac:spMk id="70" creationId="{8E891A18-F0AC-CFB9-1E06-8184FF9E41D8}"/>
          </ac:spMkLst>
        </pc:spChg>
        <pc:spChg chg="del">
          <ac:chgData name="허 유찬" userId="92d48448d87e6922" providerId="LiveId" clId="{9FD8A61F-FA3E-454B-A298-68B641CE2E2D}" dt="2023-03-27T13:41:13.228" v="262" actId="478"/>
          <ac:spMkLst>
            <pc:docMk/>
            <pc:sldMk cId="3075141026" sldId="261"/>
            <ac:spMk id="71" creationId="{19C8A32B-0782-55C2-6BF0-7D02B6D9E6D3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72" creationId="{F76E4C47-5D6A-07DE-EA6B-835E3E5301F8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73" creationId="{65E47957-C9B1-C23A-8457-FBE402D38208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74" creationId="{672D4D1C-4000-7F1D-0AD5-8359788C05F5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75" creationId="{ECAB15A6-0922-D6F6-579B-9D79A92EDAF0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76" creationId="{ED65A21A-7653-E5FB-B266-389597199A79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77" creationId="{3D9B4921-A19F-61CB-62FD-CDF3D01F3210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78" creationId="{8388C956-FE69-C22E-5696-4AE095DFA8A0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79" creationId="{A07D4155-4EFD-4CEB-CC5D-E60002BBF898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80" creationId="{70291EB2-F4DF-9C2A-93C0-1D4A448864AC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81" creationId="{BA9F932A-4D13-D74D-A400-FFEC8B06E7FF}"/>
          </ac:spMkLst>
        </pc:spChg>
        <pc:spChg chg="del mod">
          <ac:chgData name="허 유찬" userId="92d48448d87e6922" providerId="LiveId" clId="{9FD8A61F-FA3E-454B-A298-68B641CE2E2D}" dt="2023-03-27T13:41:14.902" v="264" actId="478"/>
          <ac:spMkLst>
            <pc:docMk/>
            <pc:sldMk cId="3075141026" sldId="261"/>
            <ac:spMk id="82" creationId="{195F8DD0-AE4E-F598-4895-7BC5CB2EB257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83" creationId="{22A59FB8-1120-87F4-AB6F-759BF2E3C694}"/>
          </ac:spMkLst>
        </pc:spChg>
        <pc:spChg chg="del 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84" creationId="{B287F4BE-7489-81F5-61C1-DD2FA5405E7B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85" creationId="{9E1B3B28-83CF-3CEC-2DC8-4B6AB3DAF29F}"/>
          </ac:spMkLst>
        </pc:spChg>
        <pc:spChg chg="mod">
          <ac:chgData name="허 유찬" userId="92d48448d87e6922" providerId="LiveId" clId="{9FD8A61F-FA3E-454B-A298-68B641CE2E2D}" dt="2023-03-27T13:41:24.461" v="272" actId="478"/>
          <ac:spMkLst>
            <pc:docMk/>
            <pc:sldMk cId="3075141026" sldId="261"/>
            <ac:spMk id="86" creationId="{E491BA4E-A10F-DD36-A07D-3483DADEF50F}"/>
          </ac:spMkLst>
        </pc:spChg>
        <pc:spChg chg="del mod">
          <ac:chgData name="허 유찬" userId="92d48448d87e6922" providerId="LiveId" clId="{9FD8A61F-FA3E-454B-A298-68B641CE2E2D}" dt="2023-03-27T13:41:20.951" v="270" actId="478"/>
          <ac:spMkLst>
            <pc:docMk/>
            <pc:sldMk cId="3075141026" sldId="261"/>
            <ac:spMk id="87" creationId="{F8816AC7-7FB4-6F2F-FD71-5240E8BF4723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89" creationId="{FB74FC96-5C63-638A-DF20-403C913293D2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91" creationId="{3C4B28F9-1C5B-C76B-0EF6-92EAC45C2514}"/>
          </ac:spMkLst>
        </pc:spChg>
        <pc:spChg chg="del 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92" creationId="{04F2C481-97E6-E786-0370-EAA6BFD09F09}"/>
          </ac:spMkLst>
        </pc:spChg>
        <pc:spChg chg="del mod">
          <ac:chgData name="허 유찬" userId="92d48448d87e6922" providerId="LiveId" clId="{9FD8A61F-FA3E-454B-A298-68B641CE2E2D}" dt="2023-03-27T14:48:22.359" v="573" actId="478"/>
          <ac:spMkLst>
            <pc:docMk/>
            <pc:sldMk cId="3075141026" sldId="261"/>
            <ac:spMk id="93" creationId="{7DEE348E-7B13-4813-ECD8-3E402DC8901A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94" creationId="{78B0C8AE-4F90-4B16-C18D-28CAAD65B8D0}"/>
          </ac:spMkLst>
        </pc:spChg>
        <pc:spChg chg="del mod">
          <ac:chgData name="허 유찬" userId="92d48448d87e6922" providerId="LiveId" clId="{9FD8A61F-FA3E-454B-A298-68B641CE2E2D}" dt="2023-03-27T14:48:24.184" v="575" actId="478"/>
          <ac:spMkLst>
            <pc:docMk/>
            <pc:sldMk cId="3075141026" sldId="261"/>
            <ac:spMk id="95" creationId="{50ACF3C5-6182-C70D-57A4-D0667C16B88E}"/>
          </ac:spMkLst>
        </pc:spChg>
        <pc:spChg chg="del mod">
          <ac:chgData name="허 유찬" userId="92d48448d87e6922" providerId="LiveId" clId="{9FD8A61F-FA3E-454B-A298-68B641CE2E2D}" dt="2023-03-27T14:48:26.158" v="577" actId="478"/>
          <ac:spMkLst>
            <pc:docMk/>
            <pc:sldMk cId="3075141026" sldId="261"/>
            <ac:spMk id="96" creationId="{C978D368-6EC0-C984-249E-D7827DA9790D}"/>
          </ac:spMkLst>
        </pc:spChg>
        <pc:spChg chg="del mod">
          <ac:chgData name="허 유찬" userId="92d48448d87e6922" providerId="LiveId" clId="{9FD8A61F-FA3E-454B-A298-68B641CE2E2D}" dt="2023-03-27T14:48:25.109" v="576" actId="478"/>
          <ac:spMkLst>
            <pc:docMk/>
            <pc:sldMk cId="3075141026" sldId="261"/>
            <ac:spMk id="97" creationId="{B2EFC345-3DF2-860C-C51E-BD4266864902}"/>
          </ac:spMkLst>
        </pc:spChg>
        <pc:spChg chg="del mod">
          <ac:chgData name="허 유찬" userId="92d48448d87e6922" providerId="LiveId" clId="{9FD8A61F-FA3E-454B-A298-68B641CE2E2D}" dt="2023-03-27T14:48:23.414" v="574" actId="478"/>
          <ac:spMkLst>
            <pc:docMk/>
            <pc:sldMk cId="3075141026" sldId="261"/>
            <ac:spMk id="98" creationId="{91ACC48E-5029-23AC-9E3E-947F76B55791}"/>
          </ac:spMkLst>
        </pc:spChg>
        <pc:spChg chg="del mod">
          <ac:chgData name="허 유찬" userId="92d48448d87e6922" providerId="LiveId" clId="{9FD8A61F-FA3E-454B-A298-68B641CE2E2D}" dt="2023-03-27T14:48:27.204" v="578" actId="478"/>
          <ac:spMkLst>
            <pc:docMk/>
            <pc:sldMk cId="3075141026" sldId="261"/>
            <ac:spMk id="99" creationId="{116D2CC3-B730-F42D-31D7-8E4E55705B45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0" creationId="{9C592FB4-A1BA-BA68-703F-8B1330AC4309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1" creationId="{BDB435B1-9B21-DF5B-25D9-FCD6F84D25FB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2" creationId="{BF2A7BF9-014D-41C6-F37C-8AA793EF381B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3" creationId="{1561C4F2-E3EC-6918-6D46-CC3080D9652E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4" creationId="{2FC180DA-820D-BAF9-4FD3-2281EECDA9F2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5" creationId="{EE2BEF60-ADE2-3278-7739-992B77CC07E6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6" creationId="{DC75A93B-A1CE-3EF9-52E7-ECC1216D3CA8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7" creationId="{9A8DF7B7-8196-B028-0848-B484FF3082D4}"/>
          </ac:spMkLst>
        </pc:spChg>
        <pc:spChg chg="del mod">
          <ac:chgData name="허 유찬" userId="92d48448d87e6922" providerId="LiveId" clId="{9FD8A61F-FA3E-454B-A298-68B641CE2E2D}" dt="2023-03-27T14:48:28.222" v="579" actId="478"/>
          <ac:spMkLst>
            <pc:docMk/>
            <pc:sldMk cId="3075141026" sldId="261"/>
            <ac:spMk id="108" creationId="{E00B1513-D091-150E-CC0C-B8E190A874ED}"/>
          </ac:spMkLst>
        </pc:spChg>
        <pc:spChg chg="mod">
          <ac:chgData name="허 유찬" userId="92d48448d87e6922" providerId="LiveId" clId="{9FD8A61F-FA3E-454B-A298-68B641CE2E2D}" dt="2023-03-27T14:48:29.522" v="580" actId="478"/>
          <ac:spMkLst>
            <pc:docMk/>
            <pc:sldMk cId="3075141026" sldId="261"/>
            <ac:spMk id="109" creationId="{BBE8A631-85F0-44EF-83D0-AEE798592878}"/>
          </ac:spMkLst>
        </pc:spChg>
        <pc:spChg chg="add del mod topLvl">
          <ac:chgData name="허 유찬" userId="92d48448d87e6922" providerId="LiveId" clId="{9FD8A61F-FA3E-454B-A298-68B641CE2E2D}" dt="2023-03-27T13:43:27.999" v="304" actId="478"/>
          <ac:spMkLst>
            <pc:docMk/>
            <pc:sldMk cId="3075141026" sldId="261"/>
            <ac:spMk id="111" creationId="{6E996E28-6A04-F547-0072-3D84000BA37A}"/>
          </ac:spMkLst>
        </pc:spChg>
        <pc:spChg chg="del mod">
          <ac:chgData name="허 유찬" userId="92d48448d87e6922" providerId="LiveId" clId="{9FD8A61F-FA3E-454B-A298-68B641CE2E2D}" dt="2023-03-27T13:43:21.348" v="301" actId="478"/>
          <ac:spMkLst>
            <pc:docMk/>
            <pc:sldMk cId="3075141026" sldId="261"/>
            <ac:spMk id="113" creationId="{93CD3202-BABF-1598-2E0E-C16262BC0817}"/>
          </ac:spMkLst>
        </pc:spChg>
        <pc:spChg chg="del mod">
          <ac:chgData name="허 유찬" userId="92d48448d87e6922" providerId="LiveId" clId="{9FD8A61F-FA3E-454B-A298-68B641CE2E2D}" dt="2023-03-27T13:43:15.211" v="297" actId="478"/>
          <ac:spMkLst>
            <pc:docMk/>
            <pc:sldMk cId="3075141026" sldId="261"/>
            <ac:spMk id="114" creationId="{7219140A-E67B-DD47-E946-834DC057DDD3}"/>
          </ac:spMkLst>
        </pc:spChg>
        <pc:spChg chg="del mod">
          <ac:chgData name="허 유찬" userId="92d48448d87e6922" providerId="LiveId" clId="{9FD8A61F-FA3E-454B-A298-68B641CE2E2D}" dt="2023-03-27T13:43:16.728" v="298" actId="478"/>
          <ac:spMkLst>
            <pc:docMk/>
            <pc:sldMk cId="3075141026" sldId="261"/>
            <ac:spMk id="115" creationId="{82E081D3-FE83-DA8D-E0E4-6D1019DFD714}"/>
          </ac:spMkLst>
        </pc:spChg>
        <pc:spChg chg="mod">
          <ac:chgData name="허 유찬" userId="92d48448d87e6922" providerId="LiveId" clId="{9FD8A61F-FA3E-454B-A298-68B641CE2E2D}" dt="2023-03-27T13:43:27.999" v="304" actId="478"/>
          <ac:spMkLst>
            <pc:docMk/>
            <pc:sldMk cId="3075141026" sldId="261"/>
            <ac:spMk id="116" creationId="{C3A58AC5-63CF-DD65-3A19-C8B3DA305156}"/>
          </ac:spMkLst>
        </pc:spChg>
        <pc:spChg chg="del mod">
          <ac:chgData name="허 유찬" userId="92d48448d87e6922" providerId="LiveId" clId="{9FD8A61F-FA3E-454B-A298-68B641CE2E2D}" dt="2023-03-27T13:43:24.218" v="302" actId="478"/>
          <ac:spMkLst>
            <pc:docMk/>
            <pc:sldMk cId="3075141026" sldId="261"/>
            <ac:spMk id="117" creationId="{2D4FB89C-63F8-F54E-CF04-B38DA7F708B8}"/>
          </ac:spMkLst>
        </pc:spChg>
        <pc:spChg chg="del mod">
          <ac:chgData name="허 유찬" userId="92d48448d87e6922" providerId="LiveId" clId="{9FD8A61F-FA3E-454B-A298-68B641CE2E2D}" dt="2023-03-27T13:43:05.001" v="294" actId="478"/>
          <ac:spMkLst>
            <pc:docMk/>
            <pc:sldMk cId="3075141026" sldId="261"/>
            <ac:spMk id="118" creationId="{80C012FA-0687-9C87-C542-8B519685AECE}"/>
          </ac:spMkLst>
        </pc:spChg>
        <pc:spChg chg="del mod">
          <ac:chgData name="허 유찬" userId="92d48448d87e6922" providerId="LiveId" clId="{9FD8A61F-FA3E-454B-A298-68B641CE2E2D}" dt="2023-03-27T13:43:20.129" v="300" actId="478"/>
          <ac:spMkLst>
            <pc:docMk/>
            <pc:sldMk cId="3075141026" sldId="261"/>
            <ac:spMk id="119" creationId="{11F901BF-81B1-F322-8B5B-EF2E19D269A8}"/>
          </ac:spMkLst>
        </pc:spChg>
        <pc:spChg chg="del mod">
          <ac:chgData name="허 유찬" userId="92d48448d87e6922" providerId="LiveId" clId="{9FD8A61F-FA3E-454B-A298-68B641CE2E2D}" dt="2023-03-27T13:43:27.999" v="304" actId="478"/>
          <ac:spMkLst>
            <pc:docMk/>
            <pc:sldMk cId="3075141026" sldId="261"/>
            <ac:spMk id="120" creationId="{F373D465-1BA7-02BB-52B8-F22007CFEB36}"/>
          </ac:spMkLst>
        </pc:spChg>
        <pc:spChg chg="del mod">
          <ac:chgData name="허 유찬" userId="92d48448d87e6922" providerId="LiveId" clId="{9FD8A61F-FA3E-454B-A298-68B641CE2E2D}" dt="2023-03-27T13:43:25.401" v="303" actId="478"/>
          <ac:spMkLst>
            <pc:docMk/>
            <pc:sldMk cId="3075141026" sldId="261"/>
            <ac:spMk id="121" creationId="{B4D583AE-52F9-3E30-9C1B-4B2296AD1EED}"/>
          </ac:spMkLst>
        </pc:spChg>
        <pc:spChg chg="del mod">
          <ac:chgData name="허 유찬" userId="92d48448d87e6922" providerId="LiveId" clId="{9FD8A61F-FA3E-454B-A298-68B641CE2E2D}" dt="2023-03-27T13:43:17.540" v="299" actId="478"/>
          <ac:spMkLst>
            <pc:docMk/>
            <pc:sldMk cId="3075141026" sldId="261"/>
            <ac:spMk id="122" creationId="{C289CAAA-8733-863D-5CD5-CD3A42349CD1}"/>
          </ac:spMkLst>
        </pc:spChg>
        <pc:spChg chg="del mod">
          <ac:chgData name="허 유찬" userId="92d48448d87e6922" providerId="LiveId" clId="{9FD8A61F-FA3E-454B-A298-68B641CE2E2D}" dt="2023-03-27T13:43:04.261" v="293" actId="478"/>
          <ac:spMkLst>
            <pc:docMk/>
            <pc:sldMk cId="3075141026" sldId="261"/>
            <ac:spMk id="123" creationId="{107E26DA-D72A-4664-4056-56CF5B14E3AF}"/>
          </ac:spMkLst>
        </pc:spChg>
        <pc:spChg chg="del mod">
          <ac:chgData name="허 유찬" userId="92d48448d87e6922" providerId="LiveId" clId="{9FD8A61F-FA3E-454B-A298-68B641CE2E2D}" dt="2023-03-27T13:43:03.582" v="292" actId="478"/>
          <ac:spMkLst>
            <pc:docMk/>
            <pc:sldMk cId="3075141026" sldId="261"/>
            <ac:spMk id="124" creationId="{538C7057-A195-3019-7AF9-701DF57FAB8F}"/>
          </ac:spMkLst>
        </pc:spChg>
        <pc:spChg chg="del mod">
          <ac:chgData name="허 유찬" userId="92d48448d87e6922" providerId="LiveId" clId="{9FD8A61F-FA3E-454B-A298-68B641CE2E2D}" dt="2023-03-27T13:43:02.873" v="291" actId="478"/>
          <ac:spMkLst>
            <pc:docMk/>
            <pc:sldMk cId="3075141026" sldId="261"/>
            <ac:spMk id="125" creationId="{4AF6AC48-3DA4-9766-3745-C9B4EAF9C607}"/>
          </ac:spMkLst>
        </pc:spChg>
        <pc:spChg chg="del mod">
          <ac:chgData name="허 유찬" userId="92d48448d87e6922" providerId="LiveId" clId="{9FD8A61F-FA3E-454B-A298-68B641CE2E2D}" dt="2023-03-27T13:43:01.679" v="290" actId="478"/>
          <ac:spMkLst>
            <pc:docMk/>
            <pc:sldMk cId="3075141026" sldId="261"/>
            <ac:spMk id="126" creationId="{703D5AE6-8AEC-AFEF-42F9-996DE860E28A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28" creationId="{7179270B-9C53-17F9-6507-2E74595615F4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0" creationId="{FE7997C3-AA10-6308-5B33-5E6FA3B82B60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1" creationId="{DFA3134C-683E-1659-C37D-E889DA9F8AF5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2" creationId="{CCDF3170-6BE5-D7FB-8386-DC4AFF4BAEB7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3" creationId="{A36E2DA7-DEDE-D619-7097-1C1E6695C69B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4" creationId="{0F7BC026-D68F-57A7-3292-A96ADDF0A5FC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5" creationId="{2F7BB760-1CBA-BCC2-9838-3829489EA656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6" creationId="{22B3652F-C1CA-5F3D-77BA-5AC1DBE37166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7" creationId="{FE1C40CB-F3EE-4A1B-33E8-D0A436BCEA9F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8" creationId="{2062C1E1-FF25-CA04-6E1B-9C79057EA6F1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39" creationId="{CE166B20-BB6C-8809-B275-CC98D3C3D69C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0" creationId="{CD5EC1A5-F6C9-A6BC-3A3F-BF78826D968D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1" creationId="{83F5744F-DDF2-6686-23FD-86004470A987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2" creationId="{43ADA1B7-993D-7B25-8186-90E8AA237BE3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3" creationId="{CD49E128-24E9-B610-1451-998F6D7C5134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4" creationId="{48018FD4-32B7-0694-976A-033448DEF4AF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5" creationId="{8523FB64-6FE8-3665-2200-6A79716CB90A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6" creationId="{C931EB4A-9E26-10C8-3D3A-06B5853F6E0D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7" creationId="{21BE10E5-DFA5-E5F0-7A96-E8BA539BFCB2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8" creationId="{6B00A5DF-0385-426A-51F5-E1511993139F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49" creationId="{FBC758A6-E0D6-F727-90ED-86BDFBF35133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50" creationId="{9F408921-BFE7-A8A9-F1F7-2ACAB4424A8A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51" creationId="{7DF94050-9550-F294-86BB-A7379CF7BB3F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52" creationId="{D543CA2A-194B-33D9-C736-42B325B81158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53" creationId="{D2C502B2-92E4-96B0-3B64-E2307A83A008}"/>
          </ac:spMkLst>
        </pc:spChg>
        <pc:spChg chg="mod">
          <ac:chgData name="허 유찬" userId="92d48448d87e6922" providerId="LiveId" clId="{9FD8A61F-FA3E-454B-A298-68B641CE2E2D}" dt="2023-03-27T13:37:37.868" v="219" actId="1076"/>
          <ac:spMkLst>
            <pc:docMk/>
            <pc:sldMk cId="3075141026" sldId="261"/>
            <ac:spMk id="154" creationId="{06F4FCBA-3D11-1750-D9F5-A1A8DA498D7A}"/>
          </ac:spMkLst>
        </pc:spChg>
        <pc:spChg chg="del">
          <ac:chgData name="허 유찬" userId="92d48448d87e6922" providerId="LiveId" clId="{9FD8A61F-FA3E-454B-A298-68B641CE2E2D}" dt="2023-03-27T09:54:31.455" v="94" actId="478"/>
          <ac:spMkLst>
            <pc:docMk/>
            <pc:sldMk cId="3075141026" sldId="261"/>
            <ac:spMk id="155" creationId="{48889CD7-FB78-CA86-AF13-3F55603CCC2A}"/>
          </ac:spMkLst>
        </pc:spChg>
        <pc:spChg chg="del mod">
          <ac:chgData name="허 유찬" userId="92d48448d87e6922" providerId="LiveId" clId="{9FD8A61F-FA3E-454B-A298-68B641CE2E2D}" dt="2023-03-27T13:51:34.869" v="356" actId="478"/>
          <ac:spMkLst>
            <pc:docMk/>
            <pc:sldMk cId="3075141026" sldId="261"/>
            <ac:spMk id="157" creationId="{FAA8C26D-3F77-F535-782F-5FE201B37771}"/>
          </ac:spMkLst>
        </pc:spChg>
        <pc:spChg chg="del mod">
          <ac:chgData name="허 유찬" userId="92d48448d87e6922" providerId="LiveId" clId="{9FD8A61F-FA3E-454B-A298-68B641CE2E2D}" dt="2023-03-27T13:50:37.930" v="350" actId="478"/>
          <ac:spMkLst>
            <pc:docMk/>
            <pc:sldMk cId="3075141026" sldId="261"/>
            <ac:spMk id="159" creationId="{707EEE74-CB0B-D513-389A-2275420A3699}"/>
          </ac:spMkLst>
        </pc:spChg>
        <pc:spChg chg="mod">
          <ac:chgData name="허 유찬" userId="92d48448d87e6922" providerId="LiveId" clId="{9FD8A61F-FA3E-454B-A298-68B641CE2E2D}" dt="2023-03-27T13:51:09.212" v="352"/>
          <ac:spMkLst>
            <pc:docMk/>
            <pc:sldMk cId="3075141026" sldId="261"/>
            <ac:spMk id="161" creationId="{54594C3C-6326-4AA0-5279-F293E7DF56D6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3" creationId="{4501A2AD-88F8-76D3-0EF9-E44FDEE7C244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4" creationId="{3CF6561E-074D-B51F-B7E3-2B5588100194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5" creationId="{44168B89-473A-3CA3-7DD6-2BD369A05B5F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6" creationId="{7342CAC1-651F-B4B8-97C8-F579FF53A171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7" creationId="{5E846377-ABBF-7D4F-3214-C56BEA17B21B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8" creationId="{E16166EB-239F-B13D-FA6D-5959519596EC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69" creationId="{5038EFDD-207A-11CB-3A66-EA5B45A32F2A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0" creationId="{BF03B958-F400-3992-8C8E-FF7879F5C0DD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1" creationId="{7847BD32-88DB-12B6-5F6E-58188C676ED1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2" creationId="{25520E9F-EFB2-83CA-D542-7292F3AE694D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3" creationId="{135CD6AD-55EB-913A-3A2C-052E9116FC5A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4" creationId="{52EAC528-5C35-B74A-C557-C703CEC86707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5" creationId="{2A7E7F85-1810-7465-E682-536128C125FD}"/>
          </ac:spMkLst>
        </pc:spChg>
        <pc:spChg chg="mod">
          <ac:chgData name="허 유찬" userId="92d48448d87e6922" providerId="LiveId" clId="{9FD8A61F-FA3E-454B-A298-68B641CE2E2D}" dt="2023-03-27T13:41:01.188" v="260" actId="1076"/>
          <ac:spMkLst>
            <pc:docMk/>
            <pc:sldMk cId="3075141026" sldId="261"/>
            <ac:spMk id="176" creationId="{37F55DE2-B12C-8532-DFD9-3A14F339FA10}"/>
          </ac:spMkLst>
        </pc:spChg>
        <pc:spChg chg="add mod">
          <ac:chgData name="허 유찬" userId="92d48448d87e6922" providerId="LiveId" clId="{9FD8A61F-FA3E-454B-A298-68B641CE2E2D}" dt="2023-03-27T13:54:09.134" v="413" actId="20577"/>
          <ac:spMkLst>
            <pc:docMk/>
            <pc:sldMk cId="3075141026" sldId="261"/>
            <ac:spMk id="177" creationId="{2C3C17CE-F896-E755-E660-6627C4D228BA}"/>
          </ac:spMkLst>
        </pc:spChg>
        <pc:spChg chg="add mod">
          <ac:chgData name="허 유찬" userId="92d48448d87e6922" providerId="LiveId" clId="{9FD8A61F-FA3E-454B-A298-68B641CE2E2D}" dt="2023-03-27T13:57:12.242" v="436" actId="20577"/>
          <ac:spMkLst>
            <pc:docMk/>
            <pc:sldMk cId="3075141026" sldId="261"/>
            <ac:spMk id="178" creationId="{2E458707-EAF5-3A43-4A94-89F6AFC8E820}"/>
          </ac:spMkLst>
        </pc:spChg>
        <pc:grpChg chg="mod">
          <ac:chgData name="허 유찬" userId="92d48448d87e6922" providerId="LiveId" clId="{9FD8A61F-FA3E-454B-A298-68B641CE2E2D}" dt="2023-03-27T14:48:04.567" v="567" actId="1076"/>
          <ac:grpSpMkLst>
            <pc:docMk/>
            <pc:sldMk cId="3075141026" sldId="261"/>
            <ac:grpSpMk id="2" creationId="{11ECE293-57D0-1B5F-FEAE-38718DB6752A}"/>
          </ac:grpSpMkLst>
        </pc:grpChg>
        <pc:grpChg chg="mod">
          <ac:chgData name="허 유찬" userId="92d48448d87e6922" providerId="LiveId" clId="{9FD8A61F-FA3E-454B-A298-68B641CE2E2D}" dt="2023-03-27T13:42:38.763" v="287" actId="207"/>
          <ac:grpSpMkLst>
            <pc:docMk/>
            <pc:sldMk cId="3075141026" sldId="261"/>
            <ac:grpSpMk id="5" creationId="{E4B28ACC-C3DC-4AE5-23D3-320F5030F9C1}"/>
          </ac:grpSpMkLst>
        </pc:grpChg>
        <pc:grpChg chg="add mod">
          <ac:chgData name="허 유찬" userId="92d48448d87e6922" providerId="LiveId" clId="{9FD8A61F-FA3E-454B-A298-68B641CE2E2D}" dt="2023-03-27T13:41:01.188" v="260" actId="1076"/>
          <ac:grpSpMkLst>
            <pc:docMk/>
            <pc:sldMk cId="3075141026" sldId="261"/>
            <ac:grpSpMk id="59" creationId="{9DCE81C7-3FF6-1418-53EE-CA6856C57916}"/>
          </ac:grpSpMkLst>
        </pc:grpChg>
        <pc:grpChg chg="mod">
          <ac:chgData name="허 유찬" userId="92d48448d87e6922" providerId="LiveId" clId="{9FD8A61F-FA3E-454B-A298-68B641CE2E2D}" dt="2023-03-27T13:41:01.188" v="260" actId="1076"/>
          <ac:grpSpMkLst>
            <pc:docMk/>
            <pc:sldMk cId="3075141026" sldId="261"/>
            <ac:grpSpMk id="61" creationId="{568715F0-D4F4-43EB-D1C4-70007A09937E}"/>
          </ac:grpSpMkLst>
        </pc:grpChg>
        <pc:grpChg chg="mod">
          <ac:chgData name="허 유찬" userId="92d48448d87e6922" providerId="LiveId" clId="{9FD8A61F-FA3E-454B-A298-68B641CE2E2D}" dt="2023-03-27T13:41:24.461" v="272" actId="478"/>
          <ac:grpSpMkLst>
            <pc:docMk/>
            <pc:sldMk cId="3075141026" sldId="261"/>
            <ac:grpSpMk id="63" creationId="{2FEFD879-98CB-E16C-FE09-1A573238A75C}"/>
          </ac:grpSpMkLst>
        </pc:grpChg>
        <pc:grpChg chg="mod">
          <ac:chgData name="허 유찬" userId="92d48448d87e6922" providerId="LiveId" clId="{9FD8A61F-FA3E-454B-A298-68B641CE2E2D}" dt="2023-03-27T14:48:29.522" v="580" actId="478"/>
          <ac:grpSpMkLst>
            <pc:docMk/>
            <pc:sldMk cId="3075141026" sldId="261"/>
            <ac:grpSpMk id="88" creationId="{32585B0D-9957-5DE5-9A7C-2C1110E4CB45}"/>
          </ac:grpSpMkLst>
        </pc:grpChg>
        <pc:grpChg chg="mod">
          <ac:chgData name="허 유찬" userId="92d48448d87e6922" providerId="LiveId" clId="{9FD8A61F-FA3E-454B-A298-68B641CE2E2D}" dt="2023-03-27T14:48:29.522" v="580" actId="478"/>
          <ac:grpSpMkLst>
            <pc:docMk/>
            <pc:sldMk cId="3075141026" sldId="261"/>
            <ac:grpSpMk id="90" creationId="{662068F0-029A-E8E3-F7A3-EBF8E9659EFE}"/>
          </ac:grpSpMkLst>
        </pc:grpChg>
        <pc:grpChg chg="add del mod">
          <ac:chgData name="허 유찬" userId="92d48448d87e6922" providerId="LiveId" clId="{9FD8A61F-FA3E-454B-A298-68B641CE2E2D}" dt="2023-03-27T13:43:27.999" v="304" actId="478"/>
          <ac:grpSpMkLst>
            <pc:docMk/>
            <pc:sldMk cId="3075141026" sldId="261"/>
            <ac:grpSpMk id="110" creationId="{76C134C4-0273-FFBB-49D1-A4C144C5443B}"/>
          </ac:grpSpMkLst>
        </pc:grpChg>
        <pc:grpChg chg="del mod topLvl">
          <ac:chgData name="허 유찬" userId="92d48448d87e6922" providerId="LiveId" clId="{9FD8A61F-FA3E-454B-A298-68B641CE2E2D}" dt="2023-03-27T13:43:27.999" v="304" actId="478"/>
          <ac:grpSpMkLst>
            <pc:docMk/>
            <pc:sldMk cId="3075141026" sldId="261"/>
            <ac:grpSpMk id="112" creationId="{F8B2137A-75C7-5266-144B-03BD6E0FB9C1}"/>
          </ac:grpSpMkLst>
        </pc:grpChg>
        <pc:grpChg chg="add del mod">
          <ac:chgData name="허 유찬" userId="92d48448d87e6922" providerId="LiveId" clId="{9FD8A61F-FA3E-454B-A298-68B641CE2E2D}" dt="2023-03-27T13:40:47.440" v="259" actId="478"/>
          <ac:grpSpMkLst>
            <pc:docMk/>
            <pc:sldMk cId="3075141026" sldId="261"/>
            <ac:grpSpMk id="127" creationId="{15FCB8E2-45CA-B72B-BEE1-8E5BF7017649}"/>
          </ac:grpSpMkLst>
        </pc:grpChg>
        <pc:grpChg chg="mod">
          <ac:chgData name="허 유찬" userId="92d48448d87e6922" providerId="LiveId" clId="{9FD8A61F-FA3E-454B-A298-68B641CE2E2D}" dt="2023-03-27T13:37:37.868" v="219" actId="1076"/>
          <ac:grpSpMkLst>
            <pc:docMk/>
            <pc:sldMk cId="3075141026" sldId="261"/>
            <ac:grpSpMk id="129" creationId="{D44177E3-2B80-9B41-3838-951A6DFFD34C}"/>
          </ac:grpSpMkLst>
        </pc:grpChg>
        <pc:picChg chg="mod">
          <ac:chgData name="허 유찬" userId="92d48448d87e6922" providerId="LiveId" clId="{9FD8A61F-FA3E-454B-A298-68B641CE2E2D}" dt="2023-03-27T14:49:43.225" v="588" actId="29295"/>
          <ac:picMkLst>
            <pc:docMk/>
            <pc:sldMk cId="3075141026" sldId="261"/>
            <ac:picMk id="3" creationId="{00000000-0000-0000-0000-000000000000}"/>
          </ac:picMkLst>
        </pc:picChg>
        <pc:picChg chg="add mod">
          <ac:chgData name="허 유찬" userId="92d48448d87e6922" providerId="LiveId" clId="{9FD8A61F-FA3E-454B-A298-68B641CE2E2D}" dt="2023-03-27T14:49:37.184" v="587" actId="29295"/>
          <ac:picMkLst>
            <pc:docMk/>
            <pc:sldMk cId="3075141026" sldId="261"/>
            <ac:picMk id="57" creationId="{D8D4A87B-E785-ADE6-3D29-3D183A34D567}"/>
          </ac:picMkLst>
        </pc:picChg>
        <pc:picChg chg="add mod">
          <ac:chgData name="허 유찬" userId="92d48448d87e6922" providerId="LiveId" clId="{9FD8A61F-FA3E-454B-A298-68B641CE2E2D}" dt="2023-03-27T14:49:46.628" v="589" actId="29295"/>
          <ac:picMkLst>
            <pc:docMk/>
            <pc:sldMk cId="3075141026" sldId="261"/>
            <ac:picMk id="64" creationId="{602B4555-175B-62C7-27A4-14A5AC98C8C1}"/>
          </ac:picMkLst>
        </pc:picChg>
        <pc:cxnChg chg="mod">
          <ac:chgData name="허 유찬" userId="92d48448d87e6922" providerId="LiveId" clId="{9FD8A61F-FA3E-454B-A298-68B641CE2E2D}" dt="2023-03-27T09:35:30.403" v="65" actId="1076"/>
          <ac:cxnSpMkLst>
            <pc:docMk/>
            <pc:sldMk cId="3075141026" sldId="261"/>
            <ac:cxnSpMk id="156" creationId="{A470D192-3D96-E57F-23B0-5E645CBC72F1}"/>
          </ac:cxnSpMkLst>
        </pc:cxnChg>
        <pc:cxnChg chg="mod">
          <ac:chgData name="허 유찬" userId="92d48448d87e6922" providerId="LiveId" clId="{9FD8A61F-FA3E-454B-A298-68B641CE2E2D}" dt="2023-03-27T13:37:56.039" v="224" actId="1076"/>
          <ac:cxnSpMkLst>
            <pc:docMk/>
            <pc:sldMk cId="3075141026" sldId="261"/>
            <ac:cxnSpMk id="158" creationId="{155A50BA-16C9-BB3C-C3CA-07BBA46C5E08}"/>
          </ac:cxnSpMkLst>
        </pc:cxnChg>
        <pc:cxnChg chg="mod">
          <ac:chgData name="허 유찬" userId="92d48448d87e6922" providerId="LiveId" clId="{9FD8A61F-FA3E-454B-A298-68B641CE2E2D}" dt="2023-03-27T09:35:25.156" v="64" actId="1076"/>
          <ac:cxnSpMkLst>
            <pc:docMk/>
            <pc:sldMk cId="3075141026" sldId="261"/>
            <ac:cxnSpMk id="160" creationId="{D7EDF53B-62E9-9669-96BB-F2DA0A584270}"/>
          </ac:cxnSpMkLst>
        </pc:cxnChg>
        <pc:cxnChg chg="mod">
          <ac:chgData name="허 유찬" userId="92d48448d87e6922" providerId="LiveId" clId="{9FD8A61F-FA3E-454B-A298-68B641CE2E2D}" dt="2023-03-27T13:37:51.687" v="223" actId="1076"/>
          <ac:cxnSpMkLst>
            <pc:docMk/>
            <pc:sldMk cId="3075141026" sldId="261"/>
            <ac:cxnSpMk id="162" creationId="{D56B7E2B-F2D4-21DE-13CC-4BF278C02534}"/>
          </ac:cxnSpMkLst>
        </pc:cxnChg>
      </pc:sldChg>
      <pc:sldChg chg="modSp mod">
        <pc:chgData name="허 유찬" userId="92d48448d87e6922" providerId="LiveId" clId="{9FD8A61F-FA3E-454B-A298-68B641CE2E2D}" dt="2023-03-27T14:44:29.295" v="559" actId="20577"/>
        <pc:sldMkLst>
          <pc:docMk/>
          <pc:sldMk cId="4077188794" sldId="262"/>
        </pc:sldMkLst>
        <pc:spChg chg="mod">
          <ac:chgData name="허 유찬" userId="92d48448d87e6922" providerId="LiveId" clId="{9FD8A61F-FA3E-454B-A298-68B641CE2E2D}" dt="2023-03-27T14:44:29.295" v="559" actId="20577"/>
          <ac:spMkLst>
            <pc:docMk/>
            <pc:sldMk cId="4077188794" sldId="262"/>
            <ac:spMk id="75" creationId="{CF014FD5-D2AF-6B1D-D34D-5E1BFA7DBF05}"/>
          </ac:spMkLst>
        </pc:spChg>
        <pc:spChg chg="mod">
          <ac:chgData name="허 유찬" userId="92d48448d87e6922" providerId="LiveId" clId="{9FD8A61F-FA3E-454B-A298-68B641CE2E2D}" dt="2023-03-27T13:38:29.361" v="235" actId="20577"/>
          <ac:spMkLst>
            <pc:docMk/>
            <pc:sldMk cId="4077188794" sldId="262"/>
            <ac:spMk id="177" creationId="{62CE43EC-20A9-C2EF-75CA-D76661F4C84F}"/>
          </ac:spMkLst>
        </pc:spChg>
        <pc:grpChg chg="mod">
          <ac:chgData name="허 유찬" userId="92d48448d87e6922" providerId="LiveId" clId="{9FD8A61F-FA3E-454B-A298-68B641CE2E2D}" dt="2023-03-27T13:57:24.256" v="438" actId="1076"/>
          <ac:grpSpMkLst>
            <pc:docMk/>
            <pc:sldMk cId="4077188794" sldId="262"/>
            <ac:grpSpMk id="2" creationId="{11ECE293-57D0-1B5F-FEAE-38718DB6752A}"/>
          </ac:grpSpMkLst>
        </pc:grpChg>
      </pc:sldChg>
      <pc:sldChg chg="del">
        <pc:chgData name="허 유찬" userId="92d48448d87e6922" providerId="LiveId" clId="{9FD8A61F-FA3E-454B-A298-68B641CE2E2D}" dt="2023-03-27T14:35:29.055" v="541" actId="47"/>
        <pc:sldMkLst>
          <pc:docMk/>
          <pc:sldMk cId="683746237" sldId="263"/>
        </pc:sldMkLst>
      </pc:sldChg>
      <pc:sldChg chg="new del">
        <pc:chgData name="허 유찬" userId="92d48448d87e6922" providerId="LiveId" clId="{9FD8A61F-FA3E-454B-A298-68B641CE2E2D}" dt="2023-03-27T14:47:13.777" v="561" actId="47"/>
        <pc:sldMkLst>
          <pc:docMk/>
          <pc:sldMk cId="2989724994" sldId="263"/>
        </pc:sldMkLst>
      </pc:sldChg>
      <pc:sldChg chg="del">
        <pc:chgData name="허 유찬" userId="92d48448d87e6922" providerId="LiveId" clId="{9FD8A61F-FA3E-454B-A298-68B641CE2E2D}" dt="2023-03-27T14:35:29.531" v="542" actId="47"/>
        <pc:sldMkLst>
          <pc:docMk/>
          <pc:sldMk cId="3233258916" sldId="264"/>
        </pc:sldMkLst>
      </pc:sldChg>
      <pc:sldChg chg="del">
        <pc:chgData name="허 유찬" userId="92d48448d87e6922" providerId="LiveId" clId="{9FD8A61F-FA3E-454B-A298-68B641CE2E2D}" dt="2023-03-27T14:35:30.010" v="543" actId="47"/>
        <pc:sldMkLst>
          <pc:docMk/>
          <pc:sldMk cId="1180896956" sldId="265"/>
        </pc:sldMkLst>
      </pc:sldChg>
      <pc:sldChg chg="del">
        <pc:chgData name="허 유찬" userId="92d48448d87e6922" providerId="LiveId" clId="{9FD8A61F-FA3E-454B-A298-68B641CE2E2D}" dt="2023-03-27T14:35:31.250" v="544" actId="47"/>
        <pc:sldMkLst>
          <pc:docMk/>
          <pc:sldMk cId="2491338702" sldId="267"/>
        </pc:sldMkLst>
      </pc:sldChg>
      <pc:sldChg chg="new del">
        <pc:chgData name="허 유찬" userId="92d48448d87e6922" providerId="LiveId" clId="{9FD8A61F-FA3E-454B-A298-68B641CE2E2D}" dt="2023-03-27T13:57:53.323" v="441" actId="47"/>
        <pc:sldMkLst>
          <pc:docMk/>
          <pc:sldMk cId="1025372442" sldId="268"/>
        </pc:sldMkLst>
      </pc:sldChg>
      <pc:sldChg chg="new del">
        <pc:chgData name="허 유찬" userId="92d48448d87e6922" providerId="LiveId" clId="{9FD8A61F-FA3E-454B-A298-68B641CE2E2D}" dt="2023-03-27T13:57:54.484" v="442" actId="47"/>
        <pc:sldMkLst>
          <pc:docMk/>
          <pc:sldMk cId="309096036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30904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877B23-40D6-F500-A643-422F467C0A10}"/>
              </a:ext>
            </a:extLst>
          </p:cNvPr>
          <p:cNvSpPr txBox="1"/>
          <p:nvPr/>
        </p:nvSpPr>
        <p:spPr>
          <a:xfrm>
            <a:off x="1258349" y="1596095"/>
            <a:ext cx="9286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ko-KR" sz="6000" b="1" kern="0" dirty="0" smtClean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1008 Slide 103</a:t>
            </a:r>
          </a:p>
          <a:p>
            <a:pPr marL="0" lvl="2" algn="ctr">
              <a:defRPr/>
            </a:pPr>
            <a:r>
              <a:rPr lang="en-US" altLang="ko-KR" sz="6000" b="1" kern="0" dirty="0" smtClean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Relational </a:t>
            </a:r>
            <a:r>
              <a:rPr lang="en-US" altLang="ko-KR" sz="6000" b="1" kern="0" dirty="0" err="1" smtClean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SChema</a:t>
            </a:r>
            <a:endParaRPr lang="en-US" altLang="ko-KR" sz="6000" b="1" kern="0" dirty="0">
              <a:ln w="15875">
                <a:noFill/>
              </a:ln>
              <a:solidFill>
                <a:srgbClr val="FF835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A0467-C706-B396-497F-D10A205E1AD5}"/>
              </a:ext>
            </a:extLst>
          </p:cNvPr>
          <p:cNvSpPr/>
          <p:nvPr/>
        </p:nvSpPr>
        <p:spPr>
          <a:xfrm>
            <a:off x="8226028" y="3730474"/>
            <a:ext cx="3158838" cy="2220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과목명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베이스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교수님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윤영미 교수님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학과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경찰행정학과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학번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201932650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성명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허유찬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 :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정규 </a:t>
            </a:r>
            <a:r>
              <a:rPr lang="ko-KR" altLang="en-US" sz="2800" b="1" kern="0" dirty="0" err="1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엔티티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타입과 단일 값 </a:t>
            </a:r>
            <a:r>
              <a:rPr lang="ko-KR" altLang="en-US" sz="2800" b="1" kern="0" dirty="0" err="1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애트리뷰트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11181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EMPLOYEE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b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Bdate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Sex, Address, Salary,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Minit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67529" y="3085532"/>
            <a:ext cx="10159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DEPARTMENT (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Number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Name)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2407810"/>
            <a:ext cx="10159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 (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Number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Location)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약한 </a:t>
            </a:r>
            <a:r>
              <a:rPr lang="ko-KR" altLang="en-US" sz="2800" b="1" kern="0" dirty="0" err="1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엔티티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타입과 단일 값 </a:t>
            </a:r>
            <a:r>
              <a:rPr lang="ko-KR" altLang="en-US" sz="2800" b="1" kern="0" dirty="0" err="1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애트리뷰트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39425"/>
            <a:ext cx="10159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DEPENDENT (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Sex,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BirthDate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Relationship)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 : 2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1:1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관계 타입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39425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DEPARTMENT (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Number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StartDate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Manager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정규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2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1:N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관계 타입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14868"/>
            <a:ext cx="1015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EMPLOYEE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b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Ssn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Bdate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Sex, Address, Salary,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Fname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Minit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Depno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		     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SupervisiorSsn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2778714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PROJECT (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Number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Name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Location,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Depno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 : 2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M:N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관계 타입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14868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WORK_ON (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Projno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sz="2000" b="1" u="sng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Projname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Hours)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3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 이상의 관계 타입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14868"/>
            <a:ext cx="10159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NONE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77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단계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 :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다치 </a:t>
            </a:r>
            <a:r>
              <a:rPr lang="ko-KR" altLang="en-US" sz="2800" b="1" kern="0" dirty="0" err="1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애트리뷰트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14868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DEP_LOC (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Depno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Locations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222515" y="182640"/>
            <a:ext cx="11849098" cy="6429375"/>
            <a:chOff x="199618" y="177654"/>
            <a:chExt cx="11849098" cy="64293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04684" y="204786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99618" y="177654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endParaRPr lang="en-US" altLang="ko-KR" sz="54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1057012" y="726028"/>
            <a:ext cx="1031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en-US" altLang="ko-KR" sz="2800" b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Slide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103 </a:t>
            </a:r>
            <a:r>
              <a:rPr lang="en-US" altLang="ko-KR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ER </a:t>
            </a:r>
            <a:r>
              <a:rPr lang="ko-KR" altLang="en-US" sz="2800" b="1" kern="0" dirty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스키마는 관계 데이터베이스에서 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 </a:t>
            </a:r>
            <a:r>
              <a:rPr lang="en-US" altLang="ko-KR" sz="2800" b="1" kern="0" dirty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</a:t>
            </a:r>
            <a:r>
              <a:rPr lang="ko-KR" altLang="en-US" sz="2800" b="1" kern="0" dirty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개의 </a:t>
            </a:r>
            <a:r>
              <a:rPr lang="ko-KR" altLang="en-US" sz="2800" b="1" kern="0" smtClean="0">
                <a:ln w="15875">
                  <a:noFill/>
                </a:ln>
                <a:solidFill>
                  <a:schemeClr val="accent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릴레이션으로 사상되었음</a:t>
            </a:r>
            <a:endParaRPr lang="en-US" altLang="ko-KR" sz="2800" b="1" kern="0" dirty="0">
              <a:ln w="15875">
                <a:noFill/>
              </a:ln>
              <a:solidFill>
                <a:schemeClr val="accent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1814868"/>
            <a:ext cx="1015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EMPLOYEE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b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Ssn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Bdate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Sex, Address, Salary,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Fname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Minit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Depno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		     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SupervisiorSsn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2778714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PROJECT (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Number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Name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Location,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Depno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3326390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DEPARTMENT (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Number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StartDate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Manager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3882943"/>
            <a:ext cx="10159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DEPENDENT (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Sex,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BirthDate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Relationship)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4377437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WORK_ON (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Ssn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Projno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sz="2000" b="1" u="sng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Projname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Hours)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E86C776-6C72-2A9F-A12C-2FF185FBA79A}"/>
              </a:ext>
            </a:extLst>
          </p:cNvPr>
          <p:cNvSpPr/>
          <p:nvPr/>
        </p:nvSpPr>
        <p:spPr>
          <a:xfrm>
            <a:off x="1056009" y="5011729"/>
            <a:ext cx="101590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DEP_LOC (</a:t>
            </a:r>
            <a:r>
              <a:rPr lang="en-US" altLang="ko-KR" sz="2000" b="1" u="sng" dirty="0" err="1" smtClean="0">
                <a:solidFill>
                  <a:srgbClr val="0070C0"/>
                </a:solidFill>
              </a:rPr>
              <a:t>Depno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Locations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258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yc_hur</cp:lastModifiedBy>
  <cp:revision>35</cp:revision>
  <dcterms:created xsi:type="dcterms:W3CDTF">2023-02-06T07:18:11Z</dcterms:created>
  <dcterms:modified xsi:type="dcterms:W3CDTF">2023-10-08T05:37:41Z</dcterms:modified>
</cp:coreProperties>
</file>