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4"/>
  </p:handoutMasterIdLst>
  <p:sldIdLst>
    <p:sldId id="322" r:id="rId3"/>
    <p:sldId id="562" r:id="rId5"/>
    <p:sldId id="357" r:id="rId6"/>
    <p:sldId id="544" r:id="rId7"/>
    <p:sldId id="567" r:id="rId8"/>
    <p:sldId id="387" r:id="rId9"/>
    <p:sldId id="566" r:id="rId10"/>
    <p:sldId id="563" r:id="rId11"/>
    <p:sldId id="561" r:id="rId12"/>
    <p:sldId id="397" r:id="rId13"/>
  </p:sldIdLst>
  <p:sldSz cx="12192000" cy="6858000"/>
  <p:notesSz cx="6858000" cy="9144000"/>
  <p:embeddedFontLst/>
  <p:defaultTextStyle>
    <a:lvl1pPr>
      <a:defRPr>
        <a:latin typeface="+mn-lt"/>
        <a:ea typeface="+mn-ea"/>
        <a:cs typeface="+mn-cs"/>
        <a:sym typeface="Helvetica Neue" panose="02000503000000020004"/>
      </a:defRPr>
    </a:lvl1pPr>
    <a:lvl2pPr>
      <a:defRPr>
        <a:latin typeface="+mn-lt"/>
        <a:ea typeface="+mn-ea"/>
        <a:cs typeface="+mn-cs"/>
        <a:sym typeface="Helvetica Neue" panose="02000503000000020004"/>
      </a:defRPr>
    </a:lvl2pPr>
    <a:lvl3pPr>
      <a:defRPr>
        <a:latin typeface="+mn-lt"/>
        <a:ea typeface="+mn-ea"/>
        <a:cs typeface="+mn-cs"/>
        <a:sym typeface="Helvetica Neue" panose="02000503000000020004"/>
      </a:defRPr>
    </a:lvl3pPr>
    <a:lvl4pPr>
      <a:defRPr>
        <a:latin typeface="+mn-lt"/>
        <a:ea typeface="+mn-ea"/>
        <a:cs typeface="+mn-cs"/>
        <a:sym typeface="Helvetica Neue" panose="02000503000000020004"/>
      </a:defRPr>
    </a:lvl4pPr>
    <a:lvl5pPr>
      <a:defRPr>
        <a:latin typeface="+mn-lt"/>
        <a:ea typeface="+mn-ea"/>
        <a:cs typeface="+mn-cs"/>
        <a:sym typeface="Helvetica Neue" panose="02000503000000020004"/>
      </a:defRPr>
    </a:lvl5pPr>
    <a:lvl6pPr>
      <a:defRPr>
        <a:latin typeface="+mn-lt"/>
        <a:ea typeface="+mn-ea"/>
        <a:cs typeface="+mn-cs"/>
        <a:sym typeface="Helvetica Neue" panose="02000503000000020004"/>
      </a:defRPr>
    </a:lvl6pPr>
    <a:lvl7pPr>
      <a:defRPr>
        <a:latin typeface="+mn-lt"/>
        <a:ea typeface="+mn-ea"/>
        <a:cs typeface="+mn-cs"/>
        <a:sym typeface="Helvetica Neue" panose="02000503000000020004"/>
      </a:defRPr>
    </a:lvl7pPr>
    <a:lvl8pPr>
      <a:defRPr>
        <a:latin typeface="+mn-lt"/>
        <a:ea typeface="+mn-ea"/>
        <a:cs typeface="+mn-cs"/>
        <a:sym typeface="Helvetica Neue" panose="02000503000000020004"/>
      </a:defRPr>
    </a:lvl8pPr>
    <a:lvl9pPr>
      <a:defRPr>
        <a:latin typeface="+mn-lt"/>
        <a:ea typeface="+mn-ea"/>
        <a:cs typeface="+mn-cs"/>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90D"/>
    <a:srgbClr val="FF3DE2"/>
    <a:srgbClr val="FD5817"/>
    <a:srgbClr val="ACD693"/>
    <a:srgbClr val="FFC642"/>
    <a:srgbClr val="BD5E4D"/>
    <a:srgbClr val="9AFFCD"/>
    <a:srgbClr val="78FFAC"/>
    <a:srgbClr val="FAFFC0"/>
    <a:srgbClr val="E4E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5" autoAdjust="0"/>
    <p:restoredTop sz="79670" autoAdjust="0"/>
  </p:normalViewPr>
  <p:slideViewPr>
    <p:cSldViewPr snapToGrid="0" snapToObjects="1">
      <p:cViewPr varScale="1">
        <p:scale>
          <a:sx n="100" d="100"/>
          <a:sy n="100" d="100"/>
        </p:scale>
        <p:origin x="776" y="160"/>
      </p:cViewPr>
      <p:guideLst>
        <p:guide orient="horz" pos="2125"/>
        <p:guide pos="374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Shape 38"/>
          <p:cNvSpPr>
            <a:spLocks noGrp="1" noRot="1" noChangeAspect="1"/>
          </p:cNvSpPr>
          <p:nvPr>
            <p:ph type="sldImg"/>
          </p:nvPr>
        </p:nvSpPr>
        <p:spPr>
          <a:xfrm>
            <a:off x="1143000" y="685800"/>
            <a:ext cx="4572000" cy="3429000"/>
          </a:xfrm>
          <a:prstGeom prst="rect">
            <a:avLst/>
          </a:prstGeom>
        </p:spPr>
        <p:txBody>
          <a:bodyPr/>
          <a:lstStyle/>
          <a:p>
            <a:pPr lvl="0"/>
          </a:p>
        </p:txBody>
      </p:sp>
      <p:sp>
        <p:nvSpPr>
          <p:cNvPr id="39" name="Shape 39"/>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panose="02000503000000020004"/>
      </a:defRPr>
    </a:lvl1pPr>
    <a:lvl2pPr indent="228600" defTabSz="457200">
      <a:lnSpc>
        <a:spcPct val="118000"/>
      </a:lnSpc>
      <a:defRPr sz="2200">
        <a:latin typeface="+mn-lt"/>
        <a:ea typeface="+mn-ea"/>
        <a:cs typeface="+mn-cs"/>
        <a:sym typeface="Helvetica Neue" panose="02000503000000020004"/>
      </a:defRPr>
    </a:lvl2pPr>
    <a:lvl3pPr indent="457200" defTabSz="457200">
      <a:lnSpc>
        <a:spcPct val="118000"/>
      </a:lnSpc>
      <a:defRPr sz="2200">
        <a:latin typeface="+mn-lt"/>
        <a:ea typeface="+mn-ea"/>
        <a:cs typeface="+mn-cs"/>
        <a:sym typeface="Helvetica Neue" panose="02000503000000020004"/>
      </a:defRPr>
    </a:lvl3pPr>
    <a:lvl4pPr indent="685800" defTabSz="457200">
      <a:lnSpc>
        <a:spcPct val="118000"/>
      </a:lnSpc>
      <a:defRPr sz="2200">
        <a:latin typeface="+mn-lt"/>
        <a:ea typeface="+mn-ea"/>
        <a:cs typeface="+mn-cs"/>
        <a:sym typeface="Helvetica Neue" panose="02000503000000020004"/>
      </a:defRPr>
    </a:lvl4pPr>
    <a:lvl5pPr indent="914400" defTabSz="457200">
      <a:lnSpc>
        <a:spcPct val="118000"/>
      </a:lnSpc>
      <a:defRPr sz="2200">
        <a:latin typeface="+mn-lt"/>
        <a:ea typeface="+mn-ea"/>
        <a:cs typeface="+mn-cs"/>
        <a:sym typeface="Helvetica Neue" panose="02000503000000020004"/>
      </a:defRPr>
    </a:lvl5pPr>
    <a:lvl6pPr indent="1143000" defTabSz="457200">
      <a:lnSpc>
        <a:spcPct val="118000"/>
      </a:lnSpc>
      <a:defRPr sz="2200">
        <a:latin typeface="+mn-lt"/>
        <a:ea typeface="+mn-ea"/>
        <a:cs typeface="+mn-cs"/>
        <a:sym typeface="Helvetica Neue" panose="02000503000000020004"/>
      </a:defRPr>
    </a:lvl6pPr>
    <a:lvl7pPr indent="1371600" defTabSz="457200">
      <a:lnSpc>
        <a:spcPct val="118000"/>
      </a:lnSpc>
      <a:defRPr sz="2200">
        <a:latin typeface="+mn-lt"/>
        <a:ea typeface="+mn-ea"/>
        <a:cs typeface="+mn-cs"/>
        <a:sym typeface="Helvetica Neue" panose="02000503000000020004"/>
      </a:defRPr>
    </a:lvl7pPr>
    <a:lvl8pPr indent="1600200" defTabSz="457200">
      <a:lnSpc>
        <a:spcPct val="118000"/>
      </a:lnSpc>
      <a:defRPr sz="2200">
        <a:latin typeface="+mn-lt"/>
        <a:ea typeface="+mn-ea"/>
        <a:cs typeface="+mn-cs"/>
        <a:sym typeface="Helvetica Neue" panose="02000503000000020004"/>
      </a:defRPr>
    </a:lvl8pPr>
    <a:lvl9pPr indent="1828800" defTabSz="457200">
      <a:lnSpc>
        <a:spcPct val="118000"/>
      </a:lnSpc>
      <a:defRPr sz="2200">
        <a:latin typeface="+mn-lt"/>
        <a:ea typeface="+mn-ea"/>
        <a:cs typeface="+mn-cs"/>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hape 574"/>
          <p:cNvSpPr>
            <a:spLocks noGrp="1" noRot="1" noChangeAspect="1"/>
          </p:cNvSpPr>
          <p:nvPr>
            <p:ph type="sldImg"/>
          </p:nvPr>
        </p:nvSpPr>
        <p:spPr>
          <a:xfrm>
            <a:off x="381000" y="685800"/>
            <a:ext cx="6096000" cy="3429000"/>
          </a:xfrm>
          <a:prstGeom prst="rect">
            <a:avLst/>
          </a:prstGeom>
        </p:spPr>
        <p:txBody>
          <a:bodyPr/>
          <a:lstStyle/>
          <a:p/>
        </p:txBody>
      </p:sp>
      <p:sp>
        <p:nvSpPr>
          <p:cNvPr id="575" name="Shape 575"/>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Arial" panose="020B0604020202090204" pitchFamily="34" charset="0"/>
              <a:buNone/>
            </a:pP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hape 574"/>
          <p:cNvSpPr>
            <a:spLocks noGrp="1" noRot="1" noChangeAspect="1"/>
          </p:cNvSpPr>
          <p:nvPr>
            <p:ph type="sldImg"/>
          </p:nvPr>
        </p:nvSpPr>
        <p:spPr>
          <a:xfrm>
            <a:off x="381000" y="685800"/>
            <a:ext cx="6096000" cy="3429000"/>
          </a:xfrm>
          <a:prstGeom prst="rect">
            <a:avLst/>
          </a:prstGeom>
        </p:spPr>
        <p:txBody>
          <a:bodyPr/>
          <a:lstStyle/>
          <a:p/>
        </p:txBody>
      </p:sp>
      <p:sp>
        <p:nvSpPr>
          <p:cNvPr id="575" name="Shape 575"/>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hape 574"/>
          <p:cNvSpPr>
            <a:spLocks noGrp="1" noRot="1" noChangeAspect="1"/>
          </p:cNvSpPr>
          <p:nvPr>
            <p:ph type="sldImg"/>
          </p:nvPr>
        </p:nvSpPr>
        <p:spPr>
          <a:xfrm>
            <a:off x="381000" y="685800"/>
            <a:ext cx="6096000" cy="3429000"/>
          </a:xfrm>
          <a:prstGeom prst="rect">
            <a:avLst/>
          </a:prstGeom>
        </p:spPr>
        <p:txBody>
          <a:bodyPr/>
          <a:lstStyle/>
          <a:p/>
        </p:txBody>
      </p:sp>
      <p:sp>
        <p:nvSpPr>
          <p:cNvPr id="575" name="Shape 575"/>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7" name="Shape 7"/>
          <p:cNvSpPr>
            <a:spLocks noGrp="1"/>
          </p:cNvSpPr>
          <p:nvPr>
            <p:ph type="title"/>
          </p:nvPr>
        </p:nvSpPr>
        <p:spPr>
          <a:xfrm>
            <a:off x="1524000" y="0"/>
            <a:ext cx="9144000" cy="3289302"/>
          </a:xfrm>
          <a:prstGeom prst="rect">
            <a:avLst/>
          </a:prstGeom>
        </p:spPr>
        <p:txBody>
          <a:bodyPr anchor="b"/>
          <a:lstStyle>
            <a:lvl1pPr>
              <a:defRPr b="0"/>
            </a:lvl1pPr>
          </a:lstStyle>
          <a:p>
            <a:pPr lvl="0">
              <a:defRPr sz="1800"/>
            </a:pPr>
            <a:r>
              <a:rPr lang="zh-CN" altLang="en-US" sz="2400"/>
              <a:t>单击此处编辑母版标题样式</a:t>
            </a:r>
            <a:endParaRPr sz="2400"/>
          </a:p>
        </p:txBody>
      </p:sp>
      <p:sp>
        <p:nvSpPr>
          <p:cNvPr id="8" name="Shape 8"/>
          <p:cNvSpPr>
            <a:spLocks noGrp="1"/>
          </p:cNvSpPr>
          <p:nvPr>
            <p:ph type="body" idx="1"/>
          </p:nvPr>
        </p:nvSpPr>
        <p:spPr>
          <a:xfrm>
            <a:off x="1524000" y="3602037"/>
            <a:ext cx="9144000" cy="3255963"/>
          </a:xfrm>
          <a:prstGeom prst="rect">
            <a:avLst/>
          </a:prstGeom>
        </p:spPr>
        <p:txBody>
          <a:bodyPr/>
          <a:lstStyle>
            <a:lvl1pPr>
              <a:defRPr>
                <a:solidFill>
                  <a:srgbClr val="404040"/>
                </a:solidFill>
              </a:defRPr>
            </a:lvl1pPr>
            <a:lvl2pPr>
              <a:defRPr>
                <a:solidFill>
                  <a:srgbClr val="404040"/>
                </a:solidFill>
              </a:defRPr>
            </a:lvl2pPr>
            <a:lvl3pPr>
              <a:defRPr>
                <a:solidFill>
                  <a:srgbClr val="404040"/>
                </a:solidFill>
              </a:defRPr>
            </a:lvl3pPr>
            <a:lvl4pPr>
              <a:defRPr>
                <a:solidFill>
                  <a:srgbClr val="404040"/>
                </a:solidFill>
              </a:defRPr>
            </a:lvl4pPr>
            <a:lvl5pPr>
              <a:defRPr>
                <a:solidFill>
                  <a:srgbClr val="404040"/>
                </a:solidFill>
              </a:defRPr>
            </a:lvl5pPr>
          </a:lstStyle>
          <a:p>
            <a:pPr lvl="0">
              <a:defRPr sz="1800">
                <a:solidFill>
                  <a:srgbClr val="000000"/>
                </a:solidFill>
              </a:defRPr>
            </a:pPr>
            <a:r>
              <a:rPr lang="zh-CN" altLang="en-US" sz="1400">
                <a:solidFill>
                  <a:srgbClr val="404040"/>
                </a:solidFill>
              </a:rPr>
              <a:t>单击此处编辑母版文本样式</a:t>
            </a:r>
            <a:endParaRPr lang="zh-CN" altLang="en-US" sz="1400">
              <a:solidFill>
                <a:srgbClr val="404040"/>
              </a:solidFill>
            </a:endParaRPr>
          </a:p>
          <a:p>
            <a:pPr lvl="1">
              <a:defRPr sz="1800">
                <a:solidFill>
                  <a:srgbClr val="000000"/>
                </a:solidFill>
              </a:defRPr>
            </a:pPr>
            <a:r>
              <a:rPr lang="zh-CN" altLang="en-US" sz="1400">
                <a:solidFill>
                  <a:srgbClr val="404040"/>
                </a:solidFill>
              </a:rPr>
              <a:t>二级</a:t>
            </a:r>
            <a:endParaRPr lang="zh-CN" altLang="en-US" sz="1400">
              <a:solidFill>
                <a:srgbClr val="404040"/>
              </a:solidFill>
            </a:endParaRPr>
          </a:p>
          <a:p>
            <a:pPr lvl="2">
              <a:defRPr sz="1800">
                <a:solidFill>
                  <a:srgbClr val="000000"/>
                </a:solidFill>
              </a:defRPr>
            </a:pPr>
            <a:r>
              <a:rPr lang="zh-CN" altLang="en-US" sz="1400">
                <a:solidFill>
                  <a:srgbClr val="404040"/>
                </a:solidFill>
              </a:rPr>
              <a:t>三级</a:t>
            </a:r>
            <a:endParaRPr lang="zh-CN" altLang="en-US" sz="1400">
              <a:solidFill>
                <a:srgbClr val="404040"/>
              </a:solidFill>
            </a:endParaRPr>
          </a:p>
          <a:p>
            <a:pPr lvl="3">
              <a:defRPr sz="1800">
                <a:solidFill>
                  <a:srgbClr val="000000"/>
                </a:solidFill>
              </a:defRPr>
            </a:pPr>
            <a:r>
              <a:rPr lang="zh-CN" altLang="en-US" sz="1400">
                <a:solidFill>
                  <a:srgbClr val="404040"/>
                </a:solidFill>
              </a:rPr>
              <a:t>四级</a:t>
            </a:r>
            <a:endParaRPr lang="zh-CN" altLang="en-US" sz="1400">
              <a:solidFill>
                <a:srgbClr val="404040"/>
              </a:solidFill>
            </a:endParaRPr>
          </a:p>
          <a:p>
            <a:pPr lvl="4">
              <a:defRPr sz="1800">
                <a:solidFill>
                  <a:srgbClr val="000000"/>
                </a:solidFill>
              </a:defRPr>
            </a:pPr>
            <a:r>
              <a:rPr lang="zh-CN" altLang="en-US" sz="1400">
                <a:solidFill>
                  <a:srgbClr val="404040"/>
                </a:solidFill>
              </a:rPr>
              <a:t>五级</a:t>
            </a:r>
            <a:endParaRPr sz="1400">
              <a:solidFill>
                <a:srgbClr val="404040"/>
              </a:solidFill>
            </a:endParaRPr>
          </a:p>
        </p:txBody>
      </p:sp>
      <p:sp>
        <p:nvSpPr>
          <p:cNvPr id="9" name="Shape 9"/>
          <p:cNvSpPr/>
          <p:nvPr/>
        </p:nvSpPr>
        <p:spPr>
          <a:xfrm>
            <a:off x="1524002" y="3441698"/>
            <a:ext cx="4670818" cy="5121"/>
          </a:xfrm>
          <a:prstGeom prst="line">
            <a:avLst/>
          </a:prstGeom>
          <a:ln w="28575">
            <a:solidFill>
              <a:srgbClr val="008080"/>
            </a:solidFill>
            <a:miter/>
          </a:ln>
        </p:spPr>
        <p:txBody>
          <a:bodyPr lIns="0" tIns="0" rIns="0" bIns="0"/>
          <a:lstStyle/>
          <a:p>
            <a:pPr lvl="0" defTabSz="457200">
              <a:defRPr sz="1200">
                <a:latin typeface="+mj-lt"/>
                <a:ea typeface="+mj-ea"/>
                <a:cs typeface="+mj-cs"/>
                <a:sym typeface="Helvetica"/>
              </a:defRPr>
            </a:pPr>
          </a:p>
        </p:txBody>
      </p:sp>
      <p:sp>
        <p:nvSpPr>
          <p:cNvPr id="10" name="Shape 10"/>
          <p:cNvSpPr/>
          <p:nvPr/>
        </p:nvSpPr>
        <p:spPr>
          <a:xfrm flipV="1">
            <a:off x="6181859" y="3441700"/>
            <a:ext cx="4473185" cy="5119"/>
          </a:xfrm>
          <a:prstGeom prst="line">
            <a:avLst/>
          </a:prstGeom>
          <a:ln w="28575">
            <a:solidFill>
              <a:srgbClr val="FF8000"/>
            </a:solidFill>
            <a:miter/>
          </a:ln>
        </p:spPr>
        <p:txBody>
          <a:bodyPr lIns="0" tIns="0" rIns="0" bIns="0"/>
          <a:lstStyle/>
          <a:p>
            <a:pPr lvl="0" defTabSz="457200">
              <a:defRPr sz="1200">
                <a:latin typeface="+mj-lt"/>
                <a:ea typeface="+mj-ea"/>
                <a:cs typeface="+mj-cs"/>
                <a:sym typeface="Helvetica"/>
              </a:defRPr>
            </a:p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lang="zh-CN" altLang="en-US" sz="2400" b="1"/>
              <a:t>单击此处编辑母版标题样式</a:t>
            </a:r>
            <a:endParaRPr sz="2400" b="1"/>
          </a:p>
        </p:txBody>
      </p:sp>
      <p:sp>
        <p:nvSpPr>
          <p:cNvPr id="14" name="Shape 14"/>
          <p:cNvSpPr>
            <a:spLocks noGrp="1"/>
          </p:cNvSpPr>
          <p:nvPr>
            <p:ph type="body" idx="1"/>
          </p:nvPr>
        </p:nvSpPr>
        <p:spPr>
          <a:prstGeom prst="rect">
            <a:avLst/>
          </a:prstGeom>
        </p:spPr>
        <p:txBody>
          <a:bodyPr/>
          <a:lstStyle/>
          <a:p>
            <a:pPr lvl="0">
              <a:defRPr sz="1800"/>
            </a:pPr>
            <a:r>
              <a:rPr lang="zh-CN" altLang="en-US" sz="1400"/>
              <a:t>单击此处编辑母版文本样式</a:t>
            </a:r>
            <a:endParaRPr lang="zh-CN" altLang="en-US" sz="1400"/>
          </a:p>
          <a:p>
            <a:pPr lvl="1">
              <a:defRPr sz="1800"/>
            </a:pPr>
            <a:r>
              <a:rPr lang="zh-CN" altLang="en-US" sz="1400"/>
              <a:t>二级</a:t>
            </a:r>
            <a:endParaRPr lang="zh-CN" altLang="en-US" sz="1400"/>
          </a:p>
          <a:p>
            <a:pPr lvl="2">
              <a:defRPr sz="1800"/>
            </a:pPr>
            <a:r>
              <a:rPr lang="zh-CN" altLang="en-US" sz="1400"/>
              <a:t>三级</a:t>
            </a:r>
            <a:endParaRPr lang="zh-CN" altLang="en-US" sz="1400"/>
          </a:p>
          <a:p>
            <a:pPr lvl="3">
              <a:defRPr sz="1800"/>
            </a:pPr>
            <a:r>
              <a:rPr lang="zh-CN" altLang="en-US" sz="1400"/>
              <a:t>四级</a:t>
            </a:r>
            <a:endParaRPr lang="zh-CN" altLang="en-US" sz="1400"/>
          </a:p>
          <a:p>
            <a:pPr lvl="4">
              <a:defRPr sz="1800"/>
            </a:pPr>
            <a:r>
              <a:rPr lang="zh-CN" altLang="en-US" sz="1400"/>
              <a:t>五级</a:t>
            </a:r>
            <a:endParaRPr sz="140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pic>
        <p:nvPicPr>
          <p:cNvPr id="17" name="image1.png" descr="home2.png"/>
          <p:cNvPicPr/>
          <p:nvPr/>
        </p:nvPicPr>
        <p:blipFill>
          <a:blip r:embed="rId2"/>
          <a:srcRect l="7174" r="7287"/>
          <a:stretch>
            <a:fillRect/>
          </a:stretch>
        </p:blipFill>
        <p:spPr>
          <a:xfrm>
            <a:off x="-1" y="0"/>
            <a:ext cx="9906003" cy="6858000"/>
          </a:xfrm>
          <a:prstGeom prst="rect">
            <a:avLst/>
          </a:prstGeom>
          <a:ln w="12700">
            <a:miter lim="400000"/>
            <a:headEnd/>
            <a:tailEnd/>
          </a:ln>
        </p:spPr>
      </p:pic>
      <p:pic>
        <p:nvPicPr>
          <p:cNvPr id="18" name="image1.png" descr="home2.png"/>
          <p:cNvPicPr/>
          <p:nvPr/>
        </p:nvPicPr>
        <p:blipFill>
          <a:blip r:embed="rId2"/>
          <a:srcRect l="7174" r="7287"/>
          <a:stretch>
            <a:fillRect/>
          </a:stretch>
        </p:blipFill>
        <p:spPr>
          <a:xfrm>
            <a:off x="2285999" y="0"/>
            <a:ext cx="9906003" cy="6858000"/>
          </a:xfrm>
          <a:prstGeom prst="rect">
            <a:avLst/>
          </a:prstGeom>
          <a:ln w="12700">
            <a:miter lim="400000"/>
            <a:headEnd/>
            <a:tailEnd/>
          </a:ln>
        </p:spPr>
      </p:pic>
      <p:pic>
        <p:nvPicPr>
          <p:cNvPr id="19" name="image1.png" descr="home2.png"/>
          <p:cNvPicPr/>
          <p:nvPr/>
        </p:nvPicPr>
        <p:blipFill>
          <a:blip r:embed="rId2"/>
          <a:srcRect l="7174" r="7287"/>
          <a:stretch>
            <a:fillRect/>
          </a:stretch>
        </p:blipFill>
        <p:spPr>
          <a:xfrm>
            <a:off x="1168399" y="0"/>
            <a:ext cx="9906003" cy="6858000"/>
          </a:xfrm>
          <a:prstGeom prst="rect">
            <a:avLst/>
          </a:prstGeom>
          <a:ln w="12700">
            <a:miter lim="4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1_Custom Layout">
    <p:spTree>
      <p:nvGrpSpPr>
        <p:cNvPr id="1" name=""/>
        <p:cNvGrpSpPr/>
        <p:nvPr/>
      </p:nvGrpSpPr>
      <p:grpSpPr>
        <a:xfrm>
          <a:off x="0" y="0"/>
          <a:ext cx="0" cy="0"/>
          <a:chOff x="0" y="0"/>
          <a:chExt cx="0" cy="0"/>
        </a:xfrm>
      </p:grpSpPr>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pic>
        <p:nvPicPr>
          <p:cNvPr id="32" name="image1.png" descr="home2.png"/>
          <p:cNvPicPr/>
          <p:nvPr/>
        </p:nvPicPr>
        <p:blipFill>
          <a:blip r:embed="rId2"/>
          <a:srcRect l="7174" r="7287"/>
          <a:stretch>
            <a:fillRect/>
          </a:stretch>
        </p:blipFill>
        <p:spPr>
          <a:xfrm>
            <a:off x="-1" y="0"/>
            <a:ext cx="9906003" cy="6858000"/>
          </a:xfrm>
          <a:prstGeom prst="rect">
            <a:avLst/>
          </a:prstGeom>
          <a:ln w="12700">
            <a:miter lim="400000"/>
            <a:headEnd/>
            <a:tailEnd/>
          </a:ln>
        </p:spPr>
      </p:pic>
      <p:pic>
        <p:nvPicPr>
          <p:cNvPr id="33" name="image1.png" descr="home2.png"/>
          <p:cNvPicPr/>
          <p:nvPr/>
        </p:nvPicPr>
        <p:blipFill>
          <a:blip r:embed="rId2"/>
          <a:srcRect l="7174" r="7287"/>
          <a:stretch>
            <a:fillRect/>
          </a:stretch>
        </p:blipFill>
        <p:spPr>
          <a:xfrm>
            <a:off x="2285999" y="0"/>
            <a:ext cx="9906003" cy="6858000"/>
          </a:xfrm>
          <a:prstGeom prst="rect">
            <a:avLst/>
          </a:prstGeom>
          <a:ln w="12700">
            <a:miter lim="400000"/>
            <a:headEnd/>
            <a:tailEnd/>
          </a:ln>
        </p:spPr>
      </p:pic>
      <p:pic>
        <p:nvPicPr>
          <p:cNvPr id="34" name="image1.png" descr="home2.png"/>
          <p:cNvPicPr/>
          <p:nvPr/>
        </p:nvPicPr>
        <p:blipFill>
          <a:blip r:embed="rId2"/>
          <a:srcRect l="7174" r="7287"/>
          <a:stretch>
            <a:fillRect/>
          </a:stretch>
        </p:blipFill>
        <p:spPr>
          <a:xfrm>
            <a:off x="1168399" y="0"/>
            <a:ext cx="9906003" cy="6858000"/>
          </a:xfrm>
          <a:prstGeom prst="rect">
            <a:avLst/>
          </a:prstGeom>
          <a:ln w="12700">
            <a:miter lim="400000"/>
            <a:headEnd/>
            <a:tailEnd/>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838201" y="863599"/>
            <a:ext cx="5220003" cy="4"/>
          </a:xfrm>
          <a:prstGeom prst="line">
            <a:avLst/>
          </a:prstGeom>
          <a:ln w="28575">
            <a:solidFill>
              <a:srgbClr val="008080"/>
            </a:solidFill>
            <a:miter/>
          </a:ln>
        </p:spPr>
        <p:txBody>
          <a:bodyPr lIns="0" tIns="0" rIns="0" bIns="0"/>
          <a:lstStyle/>
          <a:p>
            <a:pPr lvl="0" defTabSz="457200">
              <a:defRPr sz="1200">
                <a:latin typeface="+mj-lt"/>
                <a:ea typeface="+mj-ea"/>
                <a:cs typeface="+mj-cs"/>
                <a:sym typeface="Helvetica"/>
              </a:defRPr>
            </a:pPr>
          </a:p>
        </p:txBody>
      </p:sp>
      <p:sp>
        <p:nvSpPr>
          <p:cNvPr id="3" name="Shape 3"/>
          <p:cNvSpPr/>
          <p:nvPr/>
        </p:nvSpPr>
        <p:spPr>
          <a:xfrm flipV="1">
            <a:off x="6045199" y="857524"/>
            <a:ext cx="5220002" cy="6077"/>
          </a:xfrm>
          <a:prstGeom prst="line">
            <a:avLst/>
          </a:prstGeom>
          <a:ln w="28575">
            <a:solidFill>
              <a:srgbClr val="E46C0A"/>
            </a:solidFill>
            <a:miter/>
          </a:ln>
        </p:spPr>
        <p:txBody>
          <a:bodyPr lIns="0" tIns="0" rIns="0" bIns="0"/>
          <a:lstStyle/>
          <a:p>
            <a:pPr lvl="0" defTabSz="457200">
              <a:defRPr sz="1200">
                <a:latin typeface="+mj-lt"/>
                <a:ea typeface="+mj-ea"/>
                <a:cs typeface="+mj-cs"/>
                <a:sym typeface="Helvetica"/>
              </a:defRPr>
            </a:pPr>
          </a:p>
        </p:txBody>
      </p:sp>
      <p:sp>
        <p:nvSpPr>
          <p:cNvPr id="4" name="Shape 4"/>
          <p:cNvSpPr>
            <a:spLocks noGrp="1"/>
          </p:cNvSpPr>
          <p:nvPr>
            <p:ph type="title"/>
          </p:nvPr>
        </p:nvSpPr>
        <p:spPr>
          <a:xfrm>
            <a:off x="868081" y="127557"/>
            <a:ext cx="10515601" cy="888443"/>
          </a:xfrm>
          <a:prstGeom prst="rect">
            <a:avLst/>
          </a:prstGeom>
          <a:ln w="12700">
            <a:miter lim="400000"/>
          </a:ln>
        </p:spPr>
        <p:txBody>
          <a:bodyPr lIns="45718" tIns="45718" rIns="45718" bIns="45718" anchor="ctr">
            <a:normAutofit/>
          </a:bodyPr>
          <a:lstStyle/>
          <a:p>
            <a:pPr lvl="0">
              <a:defRPr sz="1800" b="0"/>
            </a:pPr>
            <a:r>
              <a:rPr sz="2400" b="1"/>
              <a:t>标题文本</a:t>
            </a:r>
            <a:endParaRPr sz="2400" b="1"/>
          </a:p>
        </p:txBody>
      </p:sp>
      <p:sp>
        <p:nvSpPr>
          <p:cNvPr id="5" name="Shape 5"/>
          <p:cNvSpPr>
            <a:spLocks noGrp="1"/>
          </p:cNvSpPr>
          <p:nvPr>
            <p:ph type="body" idx="1"/>
          </p:nvPr>
        </p:nvSpPr>
        <p:spPr>
          <a:xfrm>
            <a:off x="838200" y="1016000"/>
            <a:ext cx="10515600" cy="5842000"/>
          </a:xfrm>
          <a:prstGeom prst="rect">
            <a:avLst/>
          </a:prstGeom>
          <a:ln w="12700">
            <a:miter lim="400000"/>
          </a:ln>
        </p:spPr>
        <p:txBody>
          <a:bodyPr lIns="45718" tIns="45718" rIns="45718" bIns="45718">
            <a:normAutofit/>
          </a:bodyPr>
          <a:lstStyle/>
          <a:p>
            <a:pPr lvl="0">
              <a:defRPr sz="1800"/>
            </a:pPr>
            <a:r>
              <a:rPr sz="1400"/>
              <a:t>正文级别 1</a:t>
            </a:r>
            <a:endParaRPr sz="1400"/>
          </a:p>
          <a:p>
            <a:pPr lvl="1">
              <a:defRPr sz="1800"/>
            </a:pPr>
            <a:r>
              <a:rPr sz="1400"/>
              <a:t>正文级别 2</a:t>
            </a:r>
            <a:endParaRPr sz="1400"/>
          </a:p>
          <a:p>
            <a:pPr lvl="2">
              <a:defRPr sz="1800"/>
            </a:pPr>
            <a:r>
              <a:rPr sz="1400"/>
              <a:t>正文级别 3</a:t>
            </a:r>
            <a:endParaRPr sz="1400"/>
          </a:p>
          <a:p>
            <a:pPr lvl="3">
              <a:defRPr sz="1800"/>
            </a:pPr>
            <a:r>
              <a:rPr sz="1400"/>
              <a:t>正文级别 4</a:t>
            </a:r>
            <a:endParaRPr sz="1400"/>
          </a:p>
          <a:p>
            <a:pPr lvl="4">
              <a:defRPr sz="1800"/>
            </a:pPr>
            <a:r>
              <a:rPr sz="1400"/>
              <a:t>正文级别 5</a:t>
            </a:r>
            <a:endParaRPr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defTabSz="913765" eaLnBrk="1" hangingPunct="1">
        <a:defRPr sz="2400" b="1">
          <a:latin typeface="微软雅黑"/>
          <a:ea typeface="微软雅黑"/>
          <a:cs typeface="微软雅黑"/>
          <a:sym typeface="微软雅黑"/>
        </a:defRPr>
      </a:lvl1pPr>
      <a:lvl2pPr defTabSz="913765" eaLnBrk="1" hangingPunct="1">
        <a:defRPr sz="2400" b="1">
          <a:latin typeface="微软雅黑"/>
          <a:ea typeface="微软雅黑"/>
          <a:cs typeface="微软雅黑"/>
          <a:sym typeface="微软雅黑"/>
        </a:defRPr>
      </a:lvl2pPr>
      <a:lvl3pPr defTabSz="913765" eaLnBrk="1" hangingPunct="1">
        <a:defRPr sz="2400" b="1">
          <a:latin typeface="微软雅黑"/>
          <a:ea typeface="微软雅黑"/>
          <a:cs typeface="微软雅黑"/>
          <a:sym typeface="微软雅黑"/>
        </a:defRPr>
      </a:lvl3pPr>
      <a:lvl4pPr defTabSz="913765" eaLnBrk="1" hangingPunct="1">
        <a:defRPr sz="2400" b="1">
          <a:latin typeface="微软雅黑"/>
          <a:ea typeface="微软雅黑"/>
          <a:cs typeface="微软雅黑"/>
          <a:sym typeface="微软雅黑"/>
        </a:defRPr>
      </a:lvl4pPr>
      <a:lvl5pPr defTabSz="913765" eaLnBrk="1" hangingPunct="1">
        <a:defRPr sz="2400" b="1">
          <a:latin typeface="微软雅黑"/>
          <a:ea typeface="微软雅黑"/>
          <a:cs typeface="微软雅黑"/>
          <a:sym typeface="微软雅黑"/>
        </a:defRPr>
      </a:lvl5pPr>
      <a:lvl6pPr defTabSz="913765" eaLnBrk="1" hangingPunct="1">
        <a:defRPr sz="2400" b="1">
          <a:latin typeface="微软雅黑"/>
          <a:ea typeface="微软雅黑"/>
          <a:cs typeface="微软雅黑"/>
          <a:sym typeface="微软雅黑"/>
        </a:defRPr>
      </a:lvl6pPr>
      <a:lvl7pPr defTabSz="913765" eaLnBrk="1" hangingPunct="1">
        <a:defRPr sz="2400" b="1">
          <a:latin typeface="微软雅黑"/>
          <a:ea typeface="微软雅黑"/>
          <a:cs typeface="微软雅黑"/>
          <a:sym typeface="微软雅黑"/>
        </a:defRPr>
      </a:lvl7pPr>
      <a:lvl8pPr defTabSz="913765" eaLnBrk="1" hangingPunct="1">
        <a:defRPr sz="2400" b="1">
          <a:latin typeface="微软雅黑"/>
          <a:ea typeface="微软雅黑"/>
          <a:cs typeface="微软雅黑"/>
          <a:sym typeface="微软雅黑"/>
        </a:defRPr>
      </a:lvl8pPr>
      <a:lvl9pPr defTabSz="913765" eaLnBrk="1" hangingPunct="1">
        <a:defRPr sz="2400" b="1">
          <a:latin typeface="微软雅黑"/>
          <a:ea typeface="微软雅黑"/>
          <a:cs typeface="微软雅黑"/>
          <a:sym typeface="微软雅黑"/>
        </a:defRPr>
      </a:lvl9pPr>
    </p:titleStyle>
    <p:body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p:bodyStyle>
    <p:otherStyle>
      <a:lvl1pPr algn="r" eaLnBrk="1" hangingPunct="1">
        <a:defRPr sz="1200">
          <a:solidFill>
            <a:schemeClr val="tx1"/>
          </a:solidFill>
          <a:latin typeface="+mn-lt"/>
          <a:ea typeface="+mn-ea"/>
          <a:cs typeface="+mn-cs"/>
          <a:sym typeface="Calibri"/>
        </a:defRPr>
      </a:lvl1pPr>
      <a:lvl2pPr algn="r" eaLnBrk="1" hangingPunct="1">
        <a:defRPr sz="1200">
          <a:solidFill>
            <a:schemeClr val="tx1"/>
          </a:solidFill>
          <a:latin typeface="+mn-lt"/>
          <a:ea typeface="+mn-ea"/>
          <a:cs typeface="+mn-cs"/>
          <a:sym typeface="Calibri"/>
        </a:defRPr>
      </a:lvl2pPr>
      <a:lvl3pPr algn="r" eaLnBrk="1" hangingPunct="1">
        <a:defRPr sz="1200">
          <a:solidFill>
            <a:schemeClr val="tx1"/>
          </a:solidFill>
          <a:latin typeface="+mn-lt"/>
          <a:ea typeface="+mn-ea"/>
          <a:cs typeface="+mn-cs"/>
          <a:sym typeface="Calibri"/>
        </a:defRPr>
      </a:lvl3pPr>
      <a:lvl4pPr algn="r" eaLnBrk="1" hangingPunct="1">
        <a:defRPr sz="1200">
          <a:solidFill>
            <a:schemeClr val="tx1"/>
          </a:solidFill>
          <a:latin typeface="+mn-lt"/>
          <a:ea typeface="+mn-ea"/>
          <a:cs typeface="+mn-cs"/>
          <a:sym typeface="Calibri"/>
        </a:defRPr>
      </a:lvl4pPr>
      <a:lvl5pPr algn="r" eaLnBrk="1" hangingPunct="1">
        <a:defRPr sz="1200">
          <a:solidFill>
            <a:schemeClr val="tx1"/>
          </a:solidFill>
          <a:latin typeface="+mn-lt"/>
          <a:ea typeface="+mn-ea"/>
          <a:cs typeface="+mn-cs"/>
          <a:sym typeface="Calibri"/>
        </a:defRPr>
      </a:lvl5pPr>
      <a:lvl6pPr algn="r" eaLnBrk="1" hangingPunct="1">
        <a:defRPr sz="1200">
          <a:solidFill>
            <a:schemeClr val="tx1"/>
          </a:solidFill>
          <a:latin typeface="+mn-lt"/>
          <a:ea typeface="+mn-ea"/>
          <a:cs typeface="+mn-cs"/>
          <a:sym typeface="Calibri"/>
        </a:defRPr>
      </a:lvl6pPr>
      <a:lvl7pPr algn="r" eaLnBrk="1" hangingPunct="1">
        <a:defRPr sz="1200">
          <a:solidFill>
            <a:schemeClr val="tx1"/>
          </a:solidFill>
          <a:latin typeface="+mn-lt"/>
          <a:ea typeface="+mn-ea"/>
          <a:cs typeface="+mn-cs"/>
          <a:sym typeface="Calibri"/>
        </a:defRPr>
      </a:lvl7pPr>
      <a:lvl8pPr algn="r" eaLnBrk="1" hangingPunct="1">
        <a:defRPr sz="1200">
          <a:solidFill>
            <a:schemeClr val="tx1"/>
          </a:solidFill>
          <a:latin typeface="+mn-lt"/>
          <a:ea typeface="+mn-ea"/>
          <a:cs typeface="+mn-cs"/>
          <a:sym typeface="Calibri"/>
        </a:defRPr>
      </a:lvl8pPr>
      <a:lvl9pPr algn="r"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hyperlink" Target="https://github.com/graphql-calculator/graphql-calculator/issues/69" TargetMode="Externa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p:nvPr/>
        </p:nvSpPr>
        <p:spPr bwMode="auto">
          <a:xfrm>
            <a:off x="3157989" y="2287036"/>
            <a:ext cx="6709094" cy="624840"/>
          </a:xfrm>
          <a:prstGeom prst="rect">
            <a:avLst/>
          </a:prstGeom>
          <a:noFill/>
          <a:ln>
            <a:noFill/>
          </a:ln>
          <a:effectLst/>
        </p:spPr>
        <p:txBody>
          <a:bodyPr wrap="square" lIns="35719" tIns="35719" rIns="35719" bIns="35719" anchor="ctr">
            <a:spAutoFit/>
          </a:bodyPr>
          <a:lstStyle/>
          <a:p>
            <a:r>
              <a:rPr lang="en-US" altLang="zh-CN" sz="3600" dirty="0">
                <a:solidFill>
                  <a:srgbClr val="472812"/>
                </a:solidFill>
                <a:latin typeface="Microsoft YaHei" charset="0"/>
                <a:ea typeface="Microsoft YaHei" charset="0"/>
                <a:cs typeface="Microsoft YaHei" charset="0"/>
                <a:sym typeface="Source Han Sans CN Regular" charset="-122"/>
              </a:rPr>
              <a:t>GraphQL Calculator </a:t>
            </a:r>
            <a:r>
              <a:rPr lang="zh-CN" altLang="en-US" sz="3600" dirty="0">
                <a:solidFill>
                  <a:srgbClr val="472812"/>
                </a:solidFill>
                <a:latin typeface="Microsoft YaHei" charset="0"/>
                <a:ea typeface="Microsoft YaHei" charset="0"/>
                <a:cs typeface="Microsoft YaHei" charset="0"/>
                <a:sym typeface="Source Han Sans CN Regular" charset="-122"/>
              </a:rPr>
              <a:t>介绍</a:t>
            </a:r>
            <a:endParaRPr lang="zh-CN" altLang="en-US" sz="3600" dirty="0">
              <a:solidFill>
                <a:srgbClr val="472812"/>
              </a:solidFill>
              <a:latin typeface="Microsoft YaHei" charset="0"/>
              <a:ea typeface="Microsoft YaHei" charset="0"/>
              <a:cs typeface="Microsoft YaHei" charset="0"/>
              <a:sym typeface="Source Han Sans CN Regular" charset="-122"/>
            </a:endParaRPr>
          </a:p>
        </p:txBody>
      </p:sp>
      <p:sp>
        <p:nvSpPr>
          <p:cNvPr id="6" name="Rectangle 2"/>
          <p:cNvSpPr/>
          <p:nvPr/>
        </p:nvSpPr>
        <p:spPr bwMode="auto">
          <a:xfrm>
            <a:off x="3745230" y="3581401"/>
            <a:ext cx="5535295" cy="624840"/>
          </a:xfrm>
          <a:prstGeom prst="rect">
            <a:avLst/>
          </a:prstGeom>
          <a:noFill/>
          <a:ln>
            <a:noFill/>
          </a:ln>
          <a:effectLst/>
        </p:spPr>
        <p:txBody>
          <a:bodyPr wrap="square" lIns="35719" tIns="35719" rIns="35719" bIns="35719" anchor="ctr">
            <a:spAutoFit/>
          </a:bodyPr>
          <a:lstStyle/>
          <a:p>
            <a:pPr>
              <a:lnSpc>
                <a:spcPct val="200000"/>
              </a:lnSpc>
            </a:pPr>
            <a:r>
              <a:rPr lang="zh-CN" altLang="en-US" sz="1800" b="1" dirty="0">
                <a:solidFill>
                  <a:srgbClr val="472812"/>
                </a:solidFill>
                <a:latin typeface="Microsoft YaHei" charset="0"/>
                <a:ea typeface="Microsoft YaHei" charset="0"/>
                <a:cs typeface="Microsoft YaHei" charset="0"/>
                <a:sym typeface="Source Han Sans CN Light" charset="-122"/>
              </a:rPr>
              <a:t>基于指令和表达式系统的查询计算引擎</a:t>
            </a:r>
            <a:endParaRPr lang="zh-CN" altLang="en-US" sz="1800" b="1" dirty="0">
              <a:solidFill>
                <a:srgbClr val="472812"/>
              </a:solidFill>
              <a:latin typeface="Microsoft YaHei" charset="0"/>
              <a:ea typeface="Microsoft YaHei" charset="0"/>
              <a:cs typeface="Microsoft YaHei" charset="0"/>
              <a:sym typeface="Source Han Sans CN Light" charset="-122"/>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spTree>
  </p:cSld>
  <p:clrMapOvr>
    <a:masterClrMapping/>
  </p:clrMapOvr>
  <p:transition spd="med" advTm="666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en-US" altLang="zh-CN" dirty="0">
                <a:solidFill>
                  <a:schemeClr val="tx1">
                    <a:lumMod val="75000"/>
                    <a:lumOff val="25000"/>
                  </a:schemeClr>
                </a:solidFill>
              </a:rPr>
              <a:t>GraphQL Calculator</a:t>
            </a:r>
            <a:endParaRPr lang="en-US" altLang="zh-CN" dirty="0">
              <a:solidFill>
                <a:schemeClr val="tx1">
                  <a:lumMod val="75000"/>
                  <a:lumOff val="25000"/>
                </a:schemeClr>
              </a:solidFill>
            </a:endParaRPr>
          </a:p>
        </p:txBody>
      </p:sp>
      <p:sp>
        <p:nvSpPr>
          <p:cNvPr id="12" name="文本占位符 2"/>
          <p:cNvSpPr>
            <a:spLocks noGrp="1"/>
          </p:cNvSpPr>
          <p:nvPr/>
        </p:nvSpPr>
        <p:spPr>
          <a:xfrm>
            <a:off x="868045" y="1423670"/>
            <a:ext cx="8275320" cy="1557655"/>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项目地址：https://github.com/graphql-calculator/graphql-calculator</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0" indent="0">
              <a:lnSpc>
                <a:spcPct val="20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作者：杜艮魁；</a:t>
            </a:r>
            <a:r>
              <a:rPr lang="en-US" altLang="zh-CN" dirty="0">
                <a:solidFill>
                  <a:schemeClr val="tx1"/>
                </a:solidFill>
                <a:latin typeface="Microsoft YaHei" panose="020B0503020204020204" pitchFamily="34" charset="-122"/>
                <a:ea typeface="Microsoft YaHei" panose="020B0503020204020204" pitchFamily="34" charset="-122"/>
                <a:sym typeface="+mn-ea"/>
              </a:rPr>
              <a:t>vx</a:t>
            </a:r>
            <a:r>
              <a:rPr lang="zh-CN" altLang="en-US" dirty="0">
                <a:solidFill>
                  <a:schemeClr val="tx1"/>
                </a:solidFill>
                <a:latin typeface="Microsoft YaHei" panose="020B0503020204020204" pitchFamily="34" charset="-122"/>
                <a:ea typeface="Microsoft YaHei" panose="020B0503020204020204" pitchFamily="34" charset="-122"/>
                <a:sym typeface="+mn-ea"/>
              </a:rPr>
              <a:t>：</a:t>
            </a:r>
            <a:r>
              <a:rPr lang="en-US" altLang="zh-CN" dirty="0">
                <a:solidFill>
                  <a:schemeClr val="tx1"/>
                </a:solidFill>
                <a:latin typeface="Microsoft YaHei" panose="020B0503020204020204" pitchFamily="34" charset="-122"/>
                <a:ea typeface="Microsoft YaHei" panose="020B0503020204020204" pitchFamily="34" charset="-122"/>
                <a:sym typeface="+mn-ea"/>
              </a:rPr>
              <a:t>dugenkui</a:t>
            </a:r>
            <a:r>
              <a:rPr lang="zh-CN" altLang="en-US" dirty="0">
                <a:solidFill>
                  <a:schemeClr val="tx1"/>
                </a:solidFill>
                <a:latin typeface="Microsoft YaHei" panose="020B0503020204020204" pitchFamily="34" charset="-122"/>
                <a:ea typeface="Microsoft YaHei" panose="020B0503020204020204" pitchFamily="34" charset="-122"/>
                <a:sym typeface="+mn-ea"/>
              </a:rPr>
              <a:t>，欢迎交流该组件及</a:t>
            </a:r>
            <a:r>
              <a:rPr lang="en-US" altLang="zh-CN" dirty="0">
                <a:solidFill>
                  <a:schemeClr val="tx1"/>
                </a:solidFill>
                <a:latin typeface="Microsoft YaHei" panose="020B0503020204020204" pitchFamily="34" charset="-122"/>
                <a:ea typeface="Microsoft YaHei" panose="020B0503020204020204" pitchFamily="34" charset="-122"/>
                <a:sym typeface="+mn-ea"/>
              </a:rPr>
              <a:t>java</a:t>
            </a:r>
            <a:r>
              <a:rPr lang="zh-CN" altLang="en-US" dirty="0">
                <a:solidFill>
                  <a:schemeClr val="tx1"/>
                </a:solidFill>
                <a:latin typeface="Microsoft YaHei" panose="020B0503020204020204" pitchFamily="34" charset="-122"/>
                <a:ea typeface="Microsoft YaHei" panose="020B0503020204020204" pitchFamily="34" charset="-122"/>
                <a:sym typeface="+mn-ea"/>
              </a:rPr>
              <a:t>生态的落地经验。</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7" name="图片 6"/>
          <p:cNvPicPr>
            <a:picLocks noChangeAspect="1"/>
          </p:cNvPicPr>
          <p:nvPr/>
        </p:nvPicPr>
        <p:blipFill>
          <a:blip r:embed="rId1"/>
          <a:stretch>
            <a:fillRect/>
          </a:stretch>
        </p:blipFill>
        <p:spPr>
          <a:xfrm>
            <a:off x="2248535" y="2981325"/>
            <a:ext cx="2613025" cy="2633345"/>
          </a:xfrm>
          <a:prstGeom prst="rect">
            <a:avLst/>
          </a:prstGeom>
        </p:spPr>
      </p:pic>
      <p:sp>
        <p:nvSpPr>
          <p:cNvPr id="8" name="文本占位符 2"/>
          <p:cNvSpPr>
            <a:spLocks noGrp="1"/>
          </p:cNvSpPr>
          <p:nvPr/>
        </p:nvSpPr>
        <p:spPr>
          <a:xfrm>
            <a:off x="1033780" y="5758815"/>
            <a:ext cx="3827780" cy="60071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sp>
        <p:nvSpPr>
          <p:cNvPr id="9" name="文本框 8"/>
          <p:cNvSpPr txBox="1"/>
          <p:nvPr/>
        </p:nvSpPr>
        <p:spPr>
          <a:xfrm>
            <a:off x="1582420" y="5758815"/>
            <a:ext cx="3945255" cy="305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Helvetica Neue" panose="02000503000000020004"/>
              </a:rPr>
              <a:t>如果该项目为你提供了帮助，</a:t>
            </a:r>
            <a:r>
              <a:rPr lang="zh-CN" altLang="en-US" sz="1400">
                <a:ln>
                  <a:noFill/>
                </a:ln>
                <a:solidFill>
                  <a:srgbClr val="000000"/>
                </a:solidFill>
                <a:effectLst/>
                <a:uFillTx/>
                <a:sym typeface="Helvetica Neue" panose="02000503000000020004"/>
              </a:rPr>
              <a:t>欢迎star✨协助推广</a:t>
            </a:r>
            <a:endParaRPr lang="zh-CN" altLang="en-US" sz="1400">
              <a:ln>
                <a:noFill/>
              </a:ln>
              <a:solidFill>
                <a:srgbClr val="000000"/>
              </a:solidFill>
              <a:effectLst/>
              <a:uFillTx/>
              <a:sym typeface="Helvetica Neue" panose="02000503000000020004"/>
            </a:endParaRPr>
          </a:p>
        </p:txBody>
      </p:sp>
      <p:pic>
        <p:nvPicPr>
          <p:cNvPr id="10" name="图片 9"/>
          <p:cNvPicPr>
            <a:picLocks noChangeAspect="1"/>
          </p:cNvPicPr>
          <p:nvPr/>
        </p:nvPicPr>
        <p:blipFill>
          <a:blip r:embed="rId2"/>
          <a:stretch>
            <a:fillRect/>
          </a:stretch>
        </p:blipFill>
        <p:spPr>
          <a:xfrm>
            <a:off x="6699885" y="2981325"/>
            <a:ext cx="4091940" cy="2622550"/>
          </a:xfrm>
          <a:prstGeom prst="rect">
            <a:avLst/>
          </a:prstGeom>
          <a:ln>
            <a:solidFill>
              <a:schemeClr val="accent1"/>
            </a:solidFill>
          </a:ln>
        </p:spPr>
      </p:pic>
      <p:sp>
        <p:nvSpPr>
          <p:cNvPr id="11" name="文本框 10"/>
          <p:cNvSpPr txBox="1"/>
          <p:nvPr/>
        </p:nvSpPr>
        <p:spPr>
          <a:xfrm>
            <a:off x="6802120" y="5758815"/>
            <a:ext cx="4091305" cy="274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lang="zh-CN" altLang="en-US" sz="1200">
                <a:ln>
                  <a:noFill/>
                </a:ln>
                <a:solidFill>
                  <a:srgbClr val="000000"/>
                </a:solidFill>
                <a:effectLst/>
                <a:uFillTx/>
                <a:sym typeface="Helvetica Neue" panose="02000503000000020004"/>
              </a:rPr>
              <a:t>我为</a:t>
            </a:r>
            <a:r>
              <a:rPr lang="en-US" altLang="zh-CN" sz="1200">
                <a:ln>
                  <a:noFill/>
                </a:ln>
                <a:solidFill>
                  <a:srgbClr val="000000"/>
                </a:solidFill>
                <a:effectLst/>
                <a:uFillTx/>
                <a:sym typeface="Helvetica Neue" panose="02000503000000020004"/>
              </a:rPr>
              <a:t>graphql-java</a:t>
            </a:r>
            <a:r>
              <a:rPr lang="zh-CN" altLang="en-US" sz="1200">
                <a:ln>
                  <a:noFill/>
                </a:ln>
                <a:solidFill>
                  <a:srgbClr val="000000"/>
                </a:solidFill>
                <a:effectLst/>
                <a:uFillTx/>
                <a:sym typeface="Helvetica Neue" panose="02000503000000020004"/>
              </a:rPr>
              <a:t>提交的代码：指令、语法校验、其他</a:t>
            </a:r>
            <a:endParaRPr lang="zh-CN" altLang="en-US" sz="1200">
              <a:ln>
                <a:noFill/>
              </a:ln>
              <a:solidFill>
                <a:srgbClr val="000000"/>
              </a:solidFill>
              <a:effectLst/>
              <a:uFillTx/>
              <a:sym typeface="Helvetica Neue" panose="02000503000000020004"/>
            </a:endParaRPr>
          </a:p>
        </p:txBody>
      </p:sp>
    </p:spTree>
  </p:cSld>
  <p:clrMapOvr>
    <a:masterClrMapping/>
  </p:clrMapOvr>
  <p:transition spd="slow" advTm="9822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rPr>
              <a:t>背景</a:t>
            </a:r>
            <a:endParaRPr lang="zh-CN" altLang="en-US" dirty="0">
              <a:solidFill>
                <a:schemeClr val="tx1">
                  <a:lumMod val="75000"/>
                  <a:lumOff val="25000"/>
                </a:schemeClr>
              </a:solidFill>
            </a:endParaRPr>
          </a:p>
        </p:txBody>
      </p:sp>
      <p:pic>
        <p:nvPicPr>
          <p:cNvPr id="7" name="图片 6" descr="WechatIMG94"/>
          <p:cNvPicPr>
            <a:picLocks noChangeAspect="1"/>
          </p:cNvPicPr>
          <p:nvPr/>
        </p:nvPicPr>
        <p:blipFill>
          <a:blip r:embed="rId1"/>
          <a:stretch>
            <a:fillRect/>
          </a:stretch>
        </p:blipFill>
        <p:spPr>
          <a:xfrm>
            <a:off x="11407140" y="120015"/>
            <a:ext cx="624205" cy="624205"/>
          </a:xfrm>
          <a:prstGeom prst="rect">
            <a:avLst/>
          </a:prstGeom>
        </p:spPr>
      </p:pic>
      <p:sp>
        <p:nvSpPr>
          <p:cNvPr id="16" name="文本占位符 2"/>
          <p:cNvSpPr>
            <a:spLocks noGrp="1"/>
          </p:cNvSpPr>
          <p:nvPr/>
        </p:nvSpPr>
        <p:spPr>
          <a:xfrm>
            <a:off x="868045" y="901700"/>
            <a:ext cx="4585970" cy="62357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endParaRPr lang="zh-CN" altLang="en-US"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10" name="文本占位符 2"/>
          <p:cNvSpPr>
            <a:spLocks noGrp="1"/>
          </p:cNvSpPr>
          <p:nvPr/>
        </p:nvSpPr>
        <p:spPr>
          <a:xfrm>
            <a:off x="868680" y="3999230"/>
            <a:ext cx="4585970" cy="62357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endParaRPr lang="zh-CN" altLang="en-US"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12" name="文本框 11"/>
          <p:cNvSpPr txBox="1"/>
          <p:nvPr/>
        </p:nvSpPr>
        <p:spPr>
          <a:xfrm>
            <a:off x="768985" y="903605"/>
            <a:ext cx="2496185" cy="5327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342900" indent="-342900" algn="l">
              <a:lnSpc>
                <a:spcPct val="160000"/>
              </a:lnSpc>
              <a:buFont typeface="Wingdings" panose="05000000000000000000" pitchFamily="2" charset="2"/>
              <a:buChar char="Ø"/>
            </a:pPr>
            <a:r>
              <a:rPr lang="zh-CN" altLang="en-US" sz="1800" b="1" dirty="0">
                <a:solidFill>
                  <a:schemeClr val="tx1"/>
                </a:solidFill>
                <a:latin typeface="Microsoft YaHei" panose="020B0503020204020204" pitchFamily="34" charset="-122"/>
                <a:ea typeface="Microsoft YaHei" panose="020B0503020204020204" pitchFamily="34" charset="-122"/>
                <a:sym typeface="+mn-ea"/>
              </a:rPr>
              <a:t>原生模式：数据聚合</a:t>
            </a: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13" name="文本框 12"/>
          <p:cNvSpPr txBox="1"/>
          <p:nvPr/>
        </p:nvSpPr>
        <p:spPr>
          <a:xfrm>
            <a:off x="868680" y="3830955"/>
            <a:ext cx="4559300" cy="975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342900" indent="-342900" algn="l">
              <a:lnSpc>
                <a:spcPct val="160000"/>
              </a:lnSpc>
              <a:buFont typeface="Wingdings" panose="05000000000000000000" pitchFamily="2" charset="2"/>
              <a:buChar char="Ø"/>
            </a:pPr>
            <a:r>
              <a:rPr lang="zh-CN" altLang="en-US" sz="1800" b="1" dirty="0">
                <a:solidFill>
                  <a:schemeClr val="tx1"/>
                </a:solidFill>
                <a:latin typeface="Microsoft YaHei" panose="020B0503020204020204" pitchFamily="34" charset="-122"/>
                <a:ea typeface="Microsoft YaHei" panose="020B0503020204020204" pitchFamily="34" charset="-122"/>
                <a:sym typeface="+mn-ea"/>
              </a:rPr>
              <a:t>实际场景：数据聚合、编排、加工转换等</a:t>
            </a:r>
            <a:endParaRPr lang="zh-CN" altLang="en-US" sz="1800" b="1" dirty="0">
              <a:solidFill>
                <a:schemeClr val="tx1"/>
              </a:solidFill>
              <a:latin typeface="Microsoft YaHei" panose="020B0503020204020204" pitchFamily="34" charset="-122"/>
              <a:ea typeface="Microsoft YaHei" panose="020B0503020204020204" pitchFamily="34" charset="-122"/>
              <a:sym typeface="+mn-ea"/>
            </a:endParaRPr>
          </a:p>
          <a:p>
            <a:pPr marL="342900" indent="-342900" algn="l">
              <a:lnSpc>
                <a:spcPct val="160000"/>
              </a:lnSpc>
              <a:buFont typeface="Wingdings" panose="05000000000000000000" pitchFamily="2" charset="2"/>
              <a:buChar char="Ø"/>
            </a:pP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pic>
        <p:nvPicPr>
          <p:cNvPr id="14" name="图片 13"/>
          <p:cNvPicPr>
            <a:picLocks noChangeAspect="1"/>
          </p:cNvPicPr>
          <p:nvPr/>
        </p:nvPicPr>
        <p:blipFill>
          <a:blip r:embed="rId2"/>
          <a:stretch>
            <a:fillRect/>
          </a:stretch>
        </p:blipFill>
        <p:spPr>
          <a:xfrm>
            <a:off x="1141730" y="1436370"/>
            <a:ext cx="6071235" cy="2140585"/>
          </a:xfrm>
          <a:prstGeom prst="rect">
            <a:avLst/>
          </a:prstGeom>
        </p:spPr>
      </p:pic>
      <p:pic>
        <p:nvPicPr>
          <p:cNvPr id="17" name="图片 16"/>
          <p:cNvPicPr>
            <a:picLocks noChangeAspect="1"/>
          </p:cNvPicPr>
          <p:nvPr/>
        </p:nvPicPr>
        <p:blipFill>
          <a:blip r:embed="rId3"/>
          <a:stretch>
            <a:fillRect/>
          </a:stretch>
        </p:blipFill>
        <p:spPr>
          <a:xfrm>
            <a:off x="1142365" y="4305300"/>
            <a:ext cx="6070600" cy="2146300"/>
          </a:xfrm>
          <a:prstGeom prst="rect">
            <a:avLst/>
          </a:prstGeom>
        </p:spPr>
      </p:pic>
      <p:cxnSp>
        <p:nvCxnSpPr>
          <p:cNvPr id="18" name="直接连接符 17"/>
          <p:cNvCxnSpPr/>
          <p:nvPr/>
        </p:nvCxnSpPr>
        <p:spPr>
          <a:xfrm>
            <a:off x="7400925" y="1016000"/>
            <a:ext cx="0" cy="5611495"/>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
        <p:nvSpPr>
          <p:cNvPr id="20" name="文本框 19"/>
          <p:cNvSpPr txBox="1"/>
          <p:nvPr/>
        </p:nvSpPr>
        <p:spPr>
          <a:xfrm>
            <a:off x="7480935" y="1080770"/>
            <a:ext cx="1808480" cy="5327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342900" indent="-342900" algn="l">
              <a:lnSpc>
                <a:spcPct val="160000"/>
              </a:lnSpc>
              <a:buFont typeface="Wingdings" panose="05000000000000000000" pitchFamily="2" charset="2"/>
              <a:buChar char="Ø"/>
            </a:pPr>
            <a:r>
              <a:rPr kumimoji="1" lang="zh-CN" altLang="en-US" sz="1800" b="1" dirty="0">
                <a:solidFill>
                  <a:schemeClr val="tx1"/>
                </a:solidFill>
                <a:latin typeface="微软雅黑" panose="020B0503020204020204" pitchFamily="34" charset="-122"/>
                <a:ea typeface="微软雅黑" panose="020B0503020204020204" pitchFamily="34" charset="-122"/>
                <a:sym typeface="+mn-ea"/>
              </a:rPr>
              <a:t>原生模式问题</a:t>
            </a:r>
            <a:endParaRPr kumimoji="1" lang="zh-CN" altLang="en-US" sz="1800" b="1" dirty="0">
              <a:solidFill>
                <a:schemeClr val="tx1"/>
              </a:solidFill>
              <a:latin typeface="微软雅黑" panose="020B0503020204020204" pitchFamily="34" charset="-122"/>
              <a:ea typeface="微软雅黑" panose="020B0503020204020204" pitchFamily="34" charset="-122"/>
              <a:sym typeface="+mn-ea"/>
            </a:endParaRPr>
          </a:p>
        </p:txBody>
      </p:sp>
      <p:sp>
        <p:nvSpPr>
          <p:cNvPr id="21" name="Shape 212"/>
          <p:cNvSpPr/>
          <p:nvPr/>
        </p:nvSpPr>
        <p:spPr>
          <a:xfrm>
            <a:off x="7480935" y="1525270"/>
            <a:ext cx="4405630" cy="1962150"/>
          </a:xfrm>
          <a:prstGeom prst="rect">
            <a:avLst/>
          </a:prstGeom>
          <a:ln w="12700">
            <a:miter lim="400000"/>
          </a:ln>
        </p:spPr>
        <p:txBody>
          <a:bodyPr wrap="square" lIns="45718" tIns="45718" rIns="45718" bIns="45718">
            <a:spAutoFit/>
          </a:bodyPr>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dirty="0">
                <a:solidFill>
                  <a:schemeClr val="tx1"/>
                </a:solidFill>
                <a:latin typeface="Microsoft YaHei" panose="020B0503020204020204" pitchFamily="34" charset="-122"/>
                <a:ea typeface="Microsoft YaHei" panose="020B0503020204020204" pitchFamily="34" charset="-122"/>
              </a:rPr>
              <a:t>需要</a:t>
            </a:r>
            <a:r>
              <a:rPr lang="en-US" altLang="zh-CN" dirty="0">
                <a:solidFill>
                  <a:schemeClr val="tx1"/>
                </a:solidFill>
                <a:latin typeface="Microsoft YaHei" panose="020B0503020204020204" pitchFamily="34" charset="-122"/>
                <a:ea typeface="Microsoft YaHei" panose="020B0503020204020204" pitchFamily="34" charset="-122"/>
              </a:rPr>
              <a:t>client</a:t>
            </a:r>
            <a:r>
              <a:rPr lang="zh-CN" altLang="en-US" b="1" dirty="0">
                <a:solidFill>
                  <a:srgbClr val="FF0000"/>
                </a:solidFill>
                <a:latin typeface="Microsoft YaHei" panose="020B0503020204020204" pitchFamily="34" charset="-122"/>
                <a:ea typeface="Microsoft YaHei" panose="020B0503020204020204" pitchFamily="34" charset="-122"/>
              </a:rPr>
              <a:t>硬编码</a:t>
            </a:r>
            <a:r>
              <a:rPr lang="zh-CN" altLang="en-US" dirty="0">
                <a:solidFill>
                  <a:schemeClr val="tx1"/>
                </a:solidFill>
                <a:latin typeface="Microsoft YaHei" panose="020B0503020204020204" pitchFamily="34" charset="-122"/>
                <a:ea typeface="Microsoft YaHei" panose="020B0503020204020204" pitchFamily="34" charset="-122"/>
              </a:rPr>
              <a:t>对数据进行加工转换；</a:t>
            </a:r>
            <a:endParaRPr lang="zh-CN" altLang="en-US" dirty="0">
              <a:solidFill>
                <a:schemeClr val="tx1"/>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dirty="0">
                <a:solidFill>
                  <a:schemeClr val="tx1"/>
                </a:solidFill>
                <a:latin typeface="Microsoft YaHei" panose="020B0503020204020204" pitchFamily="34" charset="-122"/>
                <a:ea typeface="Microsoft YaHei" panose="020B0503020204020204" pitchFamily="34" charset="-122"/>
              </a:rPr>
              <a:t>数据依赖编排能力不足导致</a:t>
            </a:r>
            <a:r>
              <a:rPr lang="en-US" altLang="zh-CN" dirty="0">
                <a:solidFill>
                  <a:schemeClr val="tx1"/>
                </a:solidFill>
                <a:latin typeface="Microsoft YaHei" panose="020B0503020204020204" pitchFamily="34" charset="-122"/>
                <a:ea typeface="Microsoft YaHei" panose="020B0503020204020204" pitchFamily="34" charset="-122"/>
              </a:rPr>
              <a:t>client</a:t>
            </a:r>
            <a:r>
              <a:rPr lang="zh-CN" altLang="en-US" b="1" dirty="0">
                <a:solidFill>
                  <a:srgbClr val="FF0000"/>
                </a:solidFill>
                <a:latin typeface="Microsoft YaHei" panose="020B0503020204020204" pitchFamily="34" charset="-122"/>
                <a:ea typeface="Microsoft YaHei" panose="020B0503020204020204" pitchFamily="34" charset="-122"/>
              </a:rPr>
              <a:t>多次调用</a:t>
            </a:r>
            <a:r>
              <a:rPr lang="zh-CN" altLang="en-US" dirty="0">
                <a:solidFill>
                  <a:schemeClr val="tx1"/>
                </a:solidFill>
                <a:latin typeface="Microsoft YaHei" panose="020B0503020204020204" pitchFamily="34" charset="-122"/>
                <a:ea typeface="Microsoft YaHei" panose="020B0503020204020204" pitchFamily="34" charset="-122"/>
              </a:rPr>
              <a:t>，继而导致性能问题</a:t>
            </a:r>
            <a:r>
              <a:rPr lang="zh-CN" altLang="en-US" b="1" dirty="0">
                <a:solidFill>
                  <a:schemeClr val="tx1"/>
                </a:solidFill>
                <a:latin typeface="Microsoft YaHei" panose="020B0503020204020204" pitchFamily="34" charset="-122"/>
                <a:ea typeface="Microsoft YaHei" panose="020B0503020204020204" pitchFamily="34" charset="-122"/>
              </a:rPr>
              <a:t>；</a:t>
            </a:r>
            <a:endParaRPr lang="zh-CN" altLang="en-US" b="1" dirty="0">
              <a:solidFill>
                <a:srgbClr val="FF0000"/>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dirty="0">
                <a:solidFill>
                  <a:schemeClr val="tx1"/>
                </a:solidFill>
                <a:latin typeface="Microsoft YaHei" panose="020B0503020204020204" pitchFamily="34" charset="-122"/>
                <a:ea typeface="Microsoft YaHei" panose="020B0503020204020204" pitchFamily="34" charset="-122"/>
              </a:rPr>
              <a:t>计算能力不足导致原生查询不能满足业务快速开发，逻辑稍有变化就需要编码上线。</a:t>
            </a:r>
            <a:endParaRPr lang="zh-CN" altLang="en-US"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Tm="10687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32615" y="110624"/>
            <a:ext cx="10515601" cy="888443"/>
          </a:xfrm>
        </p:spPr>
        <p:txBody>
          <a:bodyPr/>
          <a:lstStyle/>
          <a:p>
            <a:r>
              <a:rPr kumimoji="1" lang="zh-CN" altLang="en-US" dirty="0">
                <a:solidFill>
                  <a:schemeClr val="tx1">
                    <a:lumMod val="75000"/>
                    <a:lumOff val="25000"/>
                  </a:schemeClr>
                </a:solidFill>
              </a:rPr>
              <a:t>介绍</a:t>
            </a:r>
            <a:endParaRPr kumimoji="1" lang="zh-CN" altLang="en-US" dirty="0">
              <a:solidFill>
                <a:schemeClr val="tx1">
                  <a:lumMod val="75000"/>
                  <a:lumOff val="25000"/>
                </a:schemeClr>
              </a:solidFill>
            </a:endParaRPr>
          </a:p>
        </p:txBody>
      </p:sp>
      <p:pic>
        <p:nvPicPr>
          <p:cNvPr id="20" name="图片 19"/>
          <p:cNvPicPr>
            <a:picLocks noChangeAspect="1"/>
          </p:cNvPicPr>
          <p:nvPr/>
        </p:nvPicPr>
        <p:blipFill>
          <a:blip r:embed="rId1"/>
          <a:stretch>
            <a:fillRect/>
          </a:stretch>
        </p:blipFill>
        <p:spPr>
          <a:xfrm>
            <a:off x="6269990" y="1457325"/>
            <a:ext cx="5294630" cy="2590800"/>
          </a:xfrm>
          <a:prstGeom prst="rect">
            <a:avLst/>
          </a:prstGeom>
        </p:spPr>
      </p:pic>
      <p:pic>
        <p:nvPicPr>
          <p:cNvPr id="22" name="图片 21" descr="WechatIMG94"/>
          <p:cNvPicPr>
            <a:picLocks noChangeAspect="1"/>
          </p:cNvPicPr>
          <p:nvPr/>
        </p:nvPicPr>
        <p:blipFill>
          <a:blip r:embed="rId2"/>
          <a:stretch>
            <a:fillRect/>
          </a:stretch>
        </p:blipFill>
        <p:spPr>
          <a:xfrm>
            <a:off x="11407140" y="120015"/>
            <a:ext cx="624205" cy="624205"/>
          </a:xfrm>
          <a:prstGeom prst="rect">
            <a:avLst/>
          </a:prstGeom>
        </p:spPr>
      </p:pic>
      <p:sp>
        <p:nvSpPr>
          <p:cNvPr id="25" name="Shape 212"/>
          <p:cNvSpPr/>
          <p:nvPr/>
        </p:nvSpPr>
        <p:spPr>
          <a:xfrm>
            <a:off x="732790" y="1457325"/>
            <a:ext cx="5328285" cy="2413635"/>
          </a:xfrm>
          <a:prstGeom prst="rect">
            <a:avLst/>
          </a:prstGeom>
          <a:ln w="12700">
            <a:miter lim="400000"/>
          </a:ln>
        </p:spPr>
        <p:txBody>
          <a:bodyPr wrap="square" lIns="45718" tIns="45718" rIns="45718" bIns="45718">
            <a:spAutoFit/>
          </a:bodyPr>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快速响应</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：修改查询</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dsl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即可、即时生效，无需编码、部署；</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配置简单</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：指令命名和语义简单，基于结构化的查询</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dsl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使得计算表意更加明确方便；</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语义丰富</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：数据基本加工转换、控制流和数据编排；</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扩展性强</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：用户可自定义表达式引擎、线程池和数据转换工具等。</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7" name="文本框 26"/>
          <p:cNvSpPr txBox="1"/>
          <p:nvPr/>
        </p:nvSpPr>
        <p:spPr>
          <a:xfrm>
            <a:off x="732790" y="1090295"/>
            <a:ext cx="29902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FF0000"/>
                </a:solidFill>
                <a:latin typeface="微软雅黑" panose="020B0503020204020204" pitchFamily="34" charset="-122"/>
                <a:ea typeface="微软雅黑" panose="020B0503020204020204" pitchFamily="34" charset="-122"/>
                <a:sym typeface="+mn-ea"/>
              </a:rPr>
              <a:t>GraphQL Calculator</a:t>
            </a:r>
            <a:r>
              <a:rPr kumimoji="1" lang="zh-CN" altLang="en-US" sz="1800" dirty="0">
                <a:solidFill>
                  <a:srgbClr val="FF0000"/>
                </a:solidFill>
                <a:latin typeface="微软雅黑" panose="020B0503020204020204" pitchFamily="34" charset="-122"/>
                <a:ea typeface="微软雅黑" panose="020B0503020204020204" pitchFamily="34" charset="-122"/>
                <a:sym typeface="+mn-ea"/>
              </a:rPr>
              <a:t>特点</a:t>
            </a:r>
            <a:endParaRPr kumimoji="1" lang="zh-CN" altLang="en-US" sz="1800" dirty="0">
              <a:solidFill>
                <a:srgbClr val="FF0000"/>
              </a:solidFill>
              <a:latin typeface="微软雅黑" panose="020B0503020204020204" pitchFamily="34" charset="-122"/>
              <a:ea typeface="微软雅黑" panose="020B0503020204020204" pitchFamily="34" charset="-122"/>
              <a:sym typeface="+mn-ea"/>
            </a:endParaRPr>
          </a:p>
        </p:txBody>
      </p:sp>
      <p:sp>
        <p:nvSpPr>
          <p:cNvPr id="29" name="Shape 212"/>
          <p:cNvSpPr/>
          <p:nvPr/>
        </p:nvSpPr>
        <p:spPr>
          <a:xfrm>
            <a:off x="732790" y="4022090"/>
            <a:ext cx="5328285" cy="412750"/>
          </a:xfrm>
          <a:prstGeom prst="rect">
            <a:avLst/>
          </a:prstGeom>
          <a:ln w="12700">
            <a:miter lim="400000"/>
          </a:ln>
        </p:spPr>
        <p:txBody>
          <a:bodyPr wrap="square" lIns="45718" tIns="45718" rIns="45718" bIns="45718">
            <a:spAutoFit/>
          </a:bodyPr>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注</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graphql-calculator</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使用的默认表达式引擎为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aviator</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p:transition spd="med" advTm="1857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sym typeface="+mn-ea"/>
              </a:rPr>
              <a:t>数据编排</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一</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：基本使用</a:t>
            </a:r>
            <a:endParaRPr lang="zh-CN" altLang="en-US" dirty="0">
              <a:solidFill>
                <a:schemeClr val="tx1">
                  <a:lumMod val="75000"/>
                  <a:lumOff val="25000"/>
                </a:schemeClr>
              </a:solidFill>
              <a:sym typeface="+mn-ea"/>
            </a:endParaRPr>
          </a:p>
        </p:txBody>
      </p:sp>
      <p:sp>
        <p:nvSpPr>
          <p:cNvPr id="9" name="矩形 8"/>
          <p:cNvSpPr/>
          <p:nvPr/>
        </p:nvSpPr>
        <p:spPr>
          <a:xfrm>
            <a:off x="6517414" y="5116520"/>
            <a:ext cx="2370455" cy="368300"/>
          </a:xfrm>
          <a:prstGeom prst="rect">
            <a:avLst/>
          </a:prstGeom>
        </p:spPr>
        <p:txBody>
          <a:bodyPr wrap="none">
            <a:spAutoFit/>
          </a:bodyPr>
          <a:lstStyle/>
          <a:p>
            <a:pPr marL="285750" indent="-285750">
              <a:buFont typeface="Wingdings" panose="05000000000000000000" pitchFamily="2" charset="2"/>
              <a:buChar char="Ø"/>
            </a:pPr>
            <a:r>
              <a:rPr kumimoji="1" lang="en-US" altLang="zh-CN" sz="1800" dirty="0">
                <a:solidFill>
                  <a:srgbClr val="C00000"/>
                </a:solidFill>
                <a:latin typeface="微软雅黑" panose="020B0503020204020204" pitchFamily="34" charset="-122"/>
                <a:ea typeface="微软雅黑" panose="020B0503020204020204" pitchFamily="34" charset="-122"/>
              </a:rPr>
              <a:t>GraphQL</a:t>
            </a:r>
            <a:r>
              <a:rPr kumimoji="1" lang="zh-CN" altLang="en-US" sz="1800" dirty="0">
                <a:solidFill>
                  <a:srgbClr val="C00000"/>
                </a:solidFill>
                <a:latin typeface="微软雅黑" panose="020B0503020204020204" pitchFamily="34" charset="-122"/>
                <a:ea typeface="微软雅黑" panose="020B0503020204020204" pitchFamily="34" charset="-122"/>
              </a:rPr>
              <a:t>原生请求</a:t>
            </a:r>
            <a:endParaRPr kumimoji="1"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12" name="文本占位符 2"/>
          <p:cNvSpPr>
            <a:spLocks noGrp="1"/>
          </p:cNvSpPr>
          <p:nvPr/>
        </p:nvSpPr>
        <p:spPr>
          <a:xfrm>
            <a:off x="6517640" y="5483225"/>
            <a:ext cx="4772660" cy="124968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硬编码编排数据，多次请求，处理逻辑的可读性差。</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pic>
        <p:nvPicPr>
          <p:cNvPr id="8" name="图片 7"/>
          <p:cNvPicPr>
            <a:picLocks noChangeAspect="1"/>
          </p:cNvPicPr>
          <p:nvPr/>
        </p:nvPicPr>
        <p:blipFill>
          <a:blip r:embed="rId2"/>
          <a:stretch>
            <a:fillRect/>
          </a:stretch>
        </p:blipFill>
        <p:spPr>
          <a:xfrm>
            <a:off x="6657975" y="2441575"/>
            <a:ext cx="5016500" cy="2348865"/>
          </a:xfrm>
          <a:prstGeom prst="rect">
            <a:avLst/>
          </a:prstGeom>
        </p:spPr>
      </p:pic>
      <p:cxnSp>
        <p:nvCxnSpPr>
          <p:cNvPr id="13" name="直接连接符 12"/>
          <p:cNvCxnSpPr/>
          <p:nvPr/>
        </p:nvCxnSpPr>
        <p:spPr>
          <a:xfrm>
            <a:off x="6367145" y="2332355"/>
            <a:ext cx="0" cy="4389120"/>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
        <p:nvSpPr>
          <p:cNvPr id="15" name="文本框 14"/>
          <p:cNvSpPr txBox="1"/>
          <p:nvPr/>
        </p:nvSpPr>
        <p:spPr>
          <a:xfrm>
            <a:off x="716280" y="5132705"/>
            <a:ext cx="29902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C00000"/>
                </a:solidFill>
                <a:latin typeface="微软雅黑" panose="020B0503020204020204" pitchFamily="34" charset="-122"/>
                <a:ea typeface="微软雅黑" panose="020B0503020204020204" pitchFamily="34" charset="-122"/>
                <a:sym typeface="+mn-ea"/>
              </a:rPr>
              <a:t>GraphQL Calculator</a:t>
            </a:r>
            <a:r>
              <a:rPr kumimoji="1" lang="zh-CN" altLang="en-US" sz="1800" dirty="0">
                <a:solidFill>
                  <a:srgbClr val="C00000"/>
                </a:solidFill>
                <a:latin typeface="微软雅黑" panose="020B0503020204020204" pitchFamily="34" charset="-122"/>
                <a:ea typeface="微软雅黑" panose="020B0503020204020204" pitchFamily="34" charset="-122"/>
                <a:sym typeface="+mn-ea"/>
              </a:rPr>
              <a:t>指令</a:t>
            </a:r>
            <a:endParaRPr kumimoji="1" lang="zh-CN" altLang="en-US" sz="1800" dirty="0">
              <a:solidFill>
                <a:srgbClr val="C00000"/>
              </a:solidFill>
              <a:latin typeface="微软雅黑" panose="020B0503020204020204" pitchFamily="34" charset="-122"/>
              <a:ea typeface="微软雅黑" panose="020B0503020204020204" pitchFamily="34" charset="-122"/>
              <a:sym typeface="+mn-ea"/>
            </a:endParaRPr>
          </a:p>
        </p:txBody>
      </p:sp>
      <p:sp>
        <p:nvSpPr>
          <p:cNvPr id="16" name="文本占位符 2"/>
          <p:cNvSpPr>
            <a:spLocks noGrp="1"/>
          </p:cNvSpPr>
          <p:nvPr/>
        </p:nvSpPr>
        <p:spPr>
          <a:xfrm>
            <a:off x="716280" y="5476875"/>
            <a:ext cx="5359400" cy="190881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基于指令在</a:t>
            </a:r>
            <a:r>
              <a:rPr lang="en-US" altLang="zh-CN" dirty="0">
                <a:solidFill>
                  <a:schemeClr val="tx1"/>
                </a:solidFill>
                <a:latin typeface="Microsoft YaHei" panose="020B0503020204020204" pitchFamily="34" charset="-122"/>
                <a:ea typeface="Microsoft YaHei" panose="020B0503020204020204" pitchFamily="34" charset="-122"/>
                <a:sym typeface="+mn-ea"/>
              </a:rPr>
              <a:t>GraphQL</a:t>
            </a:r>
            <a:r>
              <a:rPr lang="zh-CN" altLang="en-US" dirty="0">
                <a:solidFill>
                  <a:schemeClr val="tx1"/>
                </a:solidFill>
                <a:latin typeface="Microsoft YaHei" panose="020B0503020204020204" pitchFamily="34" charset="-122"/>
                <a:ea typeface="Microsoft YaHei" panose="020B0503020204020204" pitchFamily="34" charset="-122"/>
                <a:sym typeface="+mn-ea"/>
              </a:rPr>
              <a:t>引擎内实现编排、性能好；</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0" indent="0">
              <a:lnSpc>
                <a:spcPct val="20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配置化、数据编排方式灵活，可读性强。</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17" name="图片 16"/>
          <p:cNvPicPr>
            <a:picLocks noChangeAspect="1"/>
          </p:cNvPicPr>
          <p:nvPr/>
        </p:nvPicPr>
        <p:blipFill>
          <a:blip r:embed="rId3"/>
          <a:stretch>
            <a:fillRect/>
          </a:stretch>
        </p:blipFill>
        <p:spPr>
          <a:xfrm>
            <a:off x="653415" y="2441575"/>
            <a:ext cx="5645150" cy="2266315"/>
          </a:xfrm>
          <a:prstGeom prst="rect">
            <a:avLst/>
          </a:prstGeom>
        </p:spPr>
      </p:pic>
      <p:sp>
        <p:nvSpPr>
          <p:cNvPr id="19" name="文本框 18"/>
          <p:cNvSpPr txBox="1"/>
          <p:nvPr/>
        </p:nvSpPr>
        <p:spPr>
          <a:xfrm>
            <a:off x="653415" y="1037590"/>
            <a:ext cx="21475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buFont typeface="Wingdings" panose="05000000000000000000" pitchFamily="2" charset="2"/>
              <a:buNone/>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案例：优惠券落地页</a:t>
            </a:r>
            <a:endParaRPr kumimoji="1" lang="zh-CN" altLang="en-US" sz="1800" dirty="0">
              <a:solidFill>
                <a:srgbClr val="0070C0"/>
              </a:solidFill>
              <a:latin typeface="微软雅黑" panose="020B0503020204020204" pitchFamily="34" charset="-122"/>
              <a:ea typeface="微软雅黑" panose="020B0503020204020204" pitchFamily="34" charset="-122"/>
              <a:sym typeface="+mn-ea"/>
            </a:endParaRPr>
          </a:p>
        </p:txBody>
      </p:sp>
      <p:sp>
        <p:nvSpPr>
          <p:cNvPr id="20" name="文本占位符 2"/>
          <p:cNvSpPr>
            <a:spLocks noGrp="1"/>
          </p:cNvSpPr>
          <p:nvPr/>
        </p:nvSpPr>
        <p:spPr>
          <a:xfrm>
            <a:off x="653415" y="1318260"/>
            <a:ext cx="8712835" cy="43053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fontAlgn="auto" latinLnBrk="0">
              <a:lnSpc>
                <a:spcPct val="15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先获取券信息、包括券绑定的商品</a:t>
            </a:r>
            <a:r>
              <a:rPr lang="en-US" altLang="zh-CN" dirty="0">
                <a:solidFill>
                  <a:schemeClr val="tx1"/>
                </a:solidFill>
                <a:latin typeface="Microsoft YaHei" panose="020B0503020204020204" pitchFamily="34" charset="-122"/>
                <a:ea typeface="Microsoft YaHei" panose="020B0503020204020204" pitchFamily="34" charset="-122"/>
                <a:sym typeface="+mn-ea"/>
              </a:rPr>
              <a:t>id</a:t>
            </a:r>
            <a:r>
              <a:rPr lang="zh-CN" altLang="en-US" dirty="0">
                <a:solidFill>
                  <a:schemeClr val="tx1"/>
                </a:solidFill>
                <a:latin typeface="Microsoft YaHei" panose="020B0503020204020204" pitchFamily="34" charset="-122"/>
                <a:ea typeface="Microsoft YaHei" panose="020B0503020204020204" pitchFamily="34" charset="-122"/>
                <a:sym typeface="+mn-ea"/>
              </a:rPr>
              <a:t>列表</a:t>
            </a:r>
            <a:r>
              <a:rPr lang="en-US" altLang="zh-CN" dirty="0">
                <a:solidFill>
                  <a:schemeClr val="tx1"/>
                </a:solidFill>
                <a:latin typeface="Microsoft YaHei" panose="020B0503020204020204" pitchFamily="34" charset="-122"/>
                <a:ea typeface="Microsoft YaHei" panose="020B0503020204020204" pitchFamily="34" charset="-122"/>
                <a:sym typeface="+mn-ea"/>
              </a:rPr>
              <a:t>bindingItems</a:t>
            </a:r>
            <a:r>
              <a:rPr lang="zh-CN" altLang="en-US" dirty="0">
                <a:solidFill>
                  <a:schemeClr val="tx1"/>
                </a:solidFill>
                <a:latin typeface="Microsoft YaHei" panose="020B0503020204020204" pitchFamily="34" charset="-122"/>
                <a:ea typeface="Microsoft YaHei" panose="020B0503020204020204" pitchFamily="34" charset="-122"/>
                <a:sym typeface="+mn-ea"/>
              </a:rPr>
              <a:t>，然后使用</a:t>
            </a:r>
            <a:r>
              <a:rPr lang="en-US" altLang="zh-CN" dirty="0">
                <a:solidFill>
                  <a:schemeClr val="tx1"/>
                </a:solidFill>
                <a:latin typeface="Microsoft YaHei" panose="020B0503020204020204" pitchFamily="34" charset="-122"/>
                <a:ea typeface="Microsoft YaHei" panose="020B0503020204020204" pitchFamily="34" charset="-122"/>
                <a:sym typeface="+mn-ea"/>
              </a:rPr>
              <a:t>bindingItems</a:t>
            </a:r>
            <a:r>
              <a:rPr lang="zh-CN" altLang="en-US" dirty="0">
                <a:solidFill>
                  <a:schemeClr val="tx1"/>
                </a:solidFill>
                <a:latin typeface="Microsoft YaHei" panose="020B0503020204020204" pitchFamily="34" charset="-122"/>
                <a:ea typeface="Microsoft YaHei" panose="020B0503020204020204" pitchFamily="34" charset="-122"/>
                <a:sym typeface="+mn-ea"/>
              </a:rPr>
              <a:t>获取对应的商品详情列表。</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cxnSp>
        <p:nvCxnSpPr>
          <p:cNvPr id="21" name="直接连接符 20"/>
          <p:cNvCxnSpPr/>
          <p:nvPr/>
        </p:nvCxnSpPr>
        <p:spPr>
          <a:xfrm flipV="1">
            <a:off x="653415" y="2301240"/>
            <a:ext cx="10636885" cy="42545"/>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Tree>
  </p:cSld>
  <p:clrMapOvr>
    <a:masterClrMapping/>
  </p:clrMapOvr>
  <p:transition spd="slow" advTm="10646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sym typeface="+mn-ea"/>
              </a:rPr>
              <a:t>数据编排</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而</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：灵活高效的编排</a:t>
            </a:r>
            <a:endParaRPr lang="zh-CN" altLang="en-US" dirty="0">
              <a:solidFill>
                <a:schemeClr val="tx1">
                  <a:lumMod val="75000"/>
                  <a:lumOff val="25000"/>
                </a:schemeClr>
              </a:solidFill>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sp>
        <p:nvSpPr>
          <p:cNvPr id="6" name="右箭头 5"/>
          <p:cNvSpPr/>
          <p:nvPr/>
        </p:nvSpPr>
        <p:spPr>
          <a:xfrm>
            <a:off x="5749925" y="2796065"/>
            <a:ext cx="889635" cy="642301"/>
          </a:xfrm>
          <a:prstGeom prst="rightArrow">
            <a:avLst/>
          </a:prstGeom>
          <a:solidFill>
            <a:srgbClr val="FFFFFF"/>
          </a:solidFill>
          <a:ln w="25400" cap="flat">
            <a:solidFill>
              <a:srgbClr val="4F81BD"/>
            </a:solidFill>
            <a:prstDash val="solid"/>
            <a:bevel/>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sp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7" name="文本框 6"/>
          <p:cNvSpPr txBox="1"/>
          <p:nvPr/>
        </p:nvSpPr>
        <p:spPr>
          <a:xfrm>
            <a:off x="653415" y="946150"/>
            <a:ext cx="48907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buFont typeface="Wingdings" panose="05000000000000000000" pitchFamily="2" charset="2"/>
              <a:buNone/>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案例：分别获取指定商品和商品列表的货主信息</a:t>
            </a:r>
            <a:endParaRPr kumimoji="1" lang="zh-CN" altLang="en-US" sz="1800" dirty="0">
              <a:solidFill>
                <a:srgbClr val="0070C0"/>
              </a:solidFill>
              <a:latin typeface="微软雅黑" panose="020B0503020204020204" pitchFamily="34" charset="-122"/>
              <a:ea typeface="微软雅黑" panose="020B0503020204020204" pitchFamily="34" charset="-122"/>
              <a:sym typeface="+mn-ea"/>
            </a:endParaRPr>
          </a:p>
        </p:txBody>
      </p:sp>
      <p:sp>
        <p:nvSpPr>
          <p:cNvPr id="10" name="文本占位符 2"/>
          <p:cNvSpPr>
            <a:spLocks noGrp="1"/>
          </p:cNvSpPr>
          <p:nvPr/>
        </p:nvSpPr>
        <p:spPr>
          <a:xfrm>
            <a:off x="653415" y="1199515"/>
            <a:ext cx="8712835" cy="43053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fontAlgn="auto" latinLnBrk="0">
              <a:lnSpc>
                <a:spcPct val="15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更复杂的例子：先从商品中获取商品的货主</a:t>
            </a:r>
            <a:r>
              <a:rPr lang="en-US" altLang="zh-CN" dirty="0">
                <a:solidFill>
                  <a:schemeClr val="tx1"/>
                </a:solidFill>
                <a:latin typeface="Microsoft YaHei" panose="020B0503020204020204" pitchFamily="34" charset="-122"/>
                <a:ea typeface="Microsoft YaHei" panose="020B0503020204020204" pitchFamily="34" charset="-122"/>
                <a:sym typeface="+mn-ea"/>
              </a:rPr>
              <a:t>id</a:t>
            </a:r>
            <a:r>
              <a:rPr lang="zh-CN" altLang="en-US" dirty="0">
                <a:solidFill>
                  <a:schemeClr val="tx1"/>
                </a:solidFill>
                <a:latin typeface="Microsoft YaHei" panose="020B0503020204020204" pitchFamily="34" charset="-122"/>
                <a:ea typeface="Microsoft YaHei" panose="020B0503020204020204" pitchFamily="34" charset="-122"/>
                <a:sym typeface="+mn-ea"/>
              </a:rPr>
              <a:t>，然后使用货主</a:t>
            </a:r>
            <a:r>
              <a:rPr lang="en-US" altLang="zh-CN" dirty="0">
                <a:solidFill>
                  <a:schemeClr val="tx1"/>
                </a:solidFill>
                <a:latin typeface="Microsoft YaHei" panose="020B0503020204020204" pitchFamily="34" charset="-122"/>
                <a:ea typeface="Microsoft YaHei" panose="020B0503020204020204" pitchFamily="34" charset="-122"/>
                <a:sym typeface="+mn-ea"/>
              </a:rPr>
              <a:t>id</a:t>
            </a:r>
            <a:r>
              <a:rPr lang="zh-CN" altLang="en-US" dirty="0">
                <a:solidFill>
                  <a:schemeClr val="tx1"/>
                </a:solidFill>
                <a:latin typeface="Microsoft YaHei" panose="020B0503020204020204" pitchFamily="34" charset="-122"/>
                <a:ea typeface="Microsoft YaHei" panose="020B0503020204020204" pitchFamily="34" charset="-122"/>
                <a:sym typeface="+mn-ea"/>
              </a:rPr>
              <a:t>获取货主详情。</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11" name="图片 10"/>
          <p:cNvPicPr>
            <a:picLocks noChangeAspect="1"/>
          </p:cNvPicPr>
          <p:nvPr/>
        </p:nvPicPr>
        <p:blipFill>
          <a:blip r:embed="rId2"/>
          <a:stretch>
            <a:fillRect/>
          </a:stretch>
        </p:blipFill>
        <p:spPr>
          <a:xfrm>
            <a:off x="6615430" y="1927225"/>
            <a:ext cx="4968240" cy="2703830"/>
          </a:xfrm>
          <a:prstGeom prst="rect">
            <a:avLst/>
          </a:prstGeom>
          <a:ln>
            <a:solidFill>
              <a:schemeClr val="tx1"/>
            </a:solidFill>
          </a:ln>
        </p:spPr>
      </p:pic>
      <p:cxnSp>
        <p:nvCxnSpPr>
          <p:cNvPr id="14" name="直接连接符 13"/>
          <p:cNvCxnSpPr/>
          <p:nvPr/>
        </p:nvCxnSpPr>
        <p:spPr>
          <a:xfrm flipV="1">
            <a:off x="653415" y="4761865"/>
            <a:ext cx="10930255" cy="42545"/>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
        <p:nvSpPr>
          <p:cNvPr id="18" name="文本占位符 2"/>
          <p:cNvSpPr>
            <a:spLocks noGrp="1"/>
          </p:cNvSpPr>
          <p:nvPr/>
        </p:nvSpPr>
        <p:spPr>
          <a:xfrm>
            <a:off x="653415" y="5193030"/>
            <a:ext cx="10753725" cy="1597025"/>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计算引擎会解析出每个</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节点依赖的父节点链，防止父节点链有任务失败时、依赖该</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节点的字段空等导致的线程</a:t>
            </a:r>
            <a:r>
              <a:rPr lang="en-US" altLang="zh-CN" sz="1200" dirty="0">
                <a:solidFill>
                  <a:schemeClr val="tx1"/>
                </a:solidFill>
                <a:latin typeface="Microsoft YaHei" panose="020B0503020204020204" pitchFamily="34" charset="-122"/>
                <a:ea typeface="Microsoft YaHei" panose="020B0503020204020204" pitchFamily="34" charset="-122"/>
                <a:sym typeface="+mn-ea"/>
              </a:rPr>
              <a:t>hang</a:t>
            </a:r>
            <a:r>
              <a:rPr lang="zh-CN" altLang="en-US" sz="1200" dirty="0">
                <a:solidFill>
                  <a:schemeClr val="tx1"/>
                </a:solidFill>
                <a:latin typeface="Microsoft YaHei" panose="020B0503020204020204" pitchFamily="34" charset="-122"/>
                <a:ea typeface="Microsoft YaHei" panose="020B0503020204020204" pitchFamily="34" charset="-122"/>
                <a:sym typeface="+mn-ea"/>
              </a:rPr>
              <a:t>住；</a:t>
            </a:r>
            <a:endParaRPr lang="en-US" altLang="zh-CN" sz="1200" dirty="0">
              <a:solidFill>
                <a:schemeClr val="tx1"/>
              </a:solidFill>
              <a:latin typeface="Microsoft YaHei" panose="020B0503020204020204" pitchFamily="34" charset="-122"/>
              <a:ea typeface="Microsoft YaHei" panose="020B0503020204020204" pitchFamily="34" charset="-122"/>
              <a:sym typeface="+mn-ea"/>
            </a:endParaRPr>
          </a:p>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绿色节点为计算引擎标记的</a:t>
            </a:r>
            <a:r>
              <a:rPr lang="en-US" altLang="zh-CN" sz="1200" dirty="0">
                <a:solidFill>
                  <a:schemeClr val="tx1"/>
                </a:solidFill>
                <a:latin typeface="Microsoft YaHei" panose="020B0503020204020204" pitchFamily="34" charset="-122"/>
                <a:ea typeface="Microsoft YaHei" panose="020B0503020204020204" pitchFamily="34" charset="-122"/>
                <a:sym typeface="+mn-ea"/>
              </a:rPr>
              <a:t>topTask</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节点，只有该节点完成时其子节点中</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对应的异步任务才会</a:t>
            </a:r>
            <a:r>
              <a:rPr lang="en-US" altLang="zh-CN" sz="1200" dirty="0">
                <a:solidFill>
                  <a:schemeClr val="tx1"/>
                </a:solidFill>
                <a:latin typeface="Microsoft YaHei" panose="020B0503020204020204" pitchFamily="34" charset="-122"/>
                <a:ea typeface="Microsoft YaHei" panose="020B0503020204020204" pitchFamily="34" charset="-122"/>
                <a:sym typeface="+mn-ea"/>
              </a:rPr>
              <a:t>set</a:t>
            </a:r>
            <a:r>
              <a:rPr lang="zh-CN" altLang="en-US" sz="1200" dirty="0">
                <a:solidFill>
                  <a:schemeClr val="tx1"/>
                </a:solidFill>
                <a:latin typeface="Microsoft YaHei" panose="020B0503020204020204" pitchFamily="34" charset="-122"/>
                <a:ea typeface="Microsoft YaHei" panose="020B0503020204020204" pitchFamily="34" charset="-122"/>
                <a:sym typeface="+mn-ea"/>
              </a:rPr>
              <a:t>结果、目的是将</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路径下每个元素的结果都放到</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结果中。路径没有</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节点时，</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节点的</a:t>
            </a:r>
            <a:r>
              <a:rPr lang="en-US" altLang="zh-CN" sz="1200" dirty="0">
                <a:solidFill>
                  <a:schemeClr val="tx1"/>
                </a:solidFill>
                <a:latin typeface="Microsoft YaHei" panose="020B0503020204020204" pitchFamily="34" charset="-122"/>
                <a:ea typeface="Microsoft YaHei" panose="020B0503020204020204" pitchFamily="34" charset="-122"/>
                <a:sym typeface="+mn-ea"/>
              </a:rPr>
              <a:t>topTask</a:t>
            </a:r>
            <a:r>
              <a:rPr lang="zh-CN" altLang="en-US" sz="1200" dirty="0">
                <a:solidFill>
                  <a:schemeClr val="tx1"/>
                </a:solidFill>
                <a:latin typeface="Microsoft YaHei" panose="020B0503020204020204" pitchFamily="34" charset="-122"/>
                <a:ea typeface="Microsoft YaHei" panose="020B0503020204020204" pitchFamily="34" charset="-122"/>
                <a:sym typeface="+mn-ea"/>
              </a:rPr>
              <a:t>是其本身，存在</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时、是距其最“远”的</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a:t>
            </a:r>
            <a:endParaRPr lang="zh-CN" altLang="en-US" sz="1200" dirty="0">
              <a:solidFill>
                <a:schemeClr val="tx1"/>
              </a:solidFill>
              <a:latin typeface="Microsoft YaHei" panose="020B0503020204020204" pitchFamily="34" charset="-122"/>
              <a:ea typeface="Microsoft YaHei" panose="020B0503020204020204" pitchFamily="34" charset="-122"/>
              <a:sym typeface="+mn-ea"/>
            </a:endParaRPr>
          </a:p>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通过</a:t>
            </a:r>
            <a:r>
              <a:rPr lang="en-US" altLang="zh-CN" sz="1200" dirty="0">
                <a:solidFill>
                  <a:schemeClr val="tx1"/>
                </a:solidFill>
                <a:latin typeface="Microsoft YaHei" panose="020B0503020204020204" pitchFamily="34" charset="-122"/>
                <a:ea typeface="Microsoft YaHei" panose="020B0503020204020204" pitchFamily="34" charset="-122"/>
                <a:sym typeface="+mn-ea"/>
              </a:rPr>
              <a:t>Validator</a:t>
            </a:r>
            <a:r>
              <a:rPr lang="zh-CN" altLang="en-US" sz="1200" dirty="0">
                <a:solidFill>
                  <a:schemeClr val="tx1"/>
                </a:solidFill>
                <a:latin typeface="Microsoft YaHei" panose="020B0503020204020204" pitchFamily="34" charset="-122"/>
                <a:ea typeface="Microsoft YaHei" panose="020B0503020204020204" pitchFamily="34" charset="-122"/>
                <a:sym typeface="+mn-ea"/>
              </a:rPr>
              <a:t>可校验设置的关联是否有循环依赖；</a:t>
            </a:r>
            <a:endParaRPr lang="zh-CN" altLang="en-US" sz="1200" dirty="0">
              <a:solidFill>
                <a:schemeClr val="tx1"/>
              </a:solidFill>
              <a:latin typeface="Microsoft YaHei" panose="020B0503020204020204" pitchFamily="34" charset="-122"/>
              <a:ea typeface="Microsoft YaHei" panose="020B0503020204020204" pitchFamily="34" charset="-122"/>
              <a:sym typeface="+mn-ea"/>
            </a:endParaRPr>
          </a:p>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节点信息还包括该节点的转换表达式</a:t>
            </a:r>
            <a:r>
              <a:rPr lang="en-US" altLang="zh-CN" sz="1200" dirty="0">
                <a:solidFill>
                  <a:schemeClr val="tx1"/>
                </a:solidFill>
                <a:latin typeface="Microsoft YaHei" panose="020B0503020204020204" pitchFamily="34" charset="-122"/>
                <a:ea typeface="Microsoft YaHei" panose="020B0503020204020204" pitchFamily="34" charset="-122"/>
                <a:sym typeface="+mn-ea"/>
              </a:rPr>
              <a:t>mapper/sourceConvert</a:t>
            </a:r>
            <a:r>
              <a:rPr lang="zh-CN" altLang="en-US" sz="1200" dirty="0">
                <a:solidFill>
                  <a:schemeClr val="tx1"/>
                </a:solidFill>
                <a:latin typeface="Microsoft YaHei" panose="020B0503020204020204" pitchFamily="34" charset="-122"/>
                <a:ea typeface="Microsoft YaHei" panose="020B0503020204020204" pitchFamily="34" charset="-122"/>
                <a:sym typeface="+mn-ea"/>
              </a:rPr>
              <a:t>，父子节点信息等。</a:t>
            </a:r>
            <a:endParaRPr lang="zh-CN" altLang="en-US" sz="1200" dirty="0">
              <a:solidFill>
                <a:schemeClr val="tx1"/>
              </a:solidFill>
              <a:latin typeface="Microsoft YaHei" panose="020B0503020204020204" pitchFamily="34" charset="-122"/>
              <a:ea typeface="Microsoft YaHei" panose="020B0503020204020204" pitchFamily="34" charset="-122"/>
              <a:sym typeface="+mn-ea"/>
            </a:endParaRPr>
          </a:p>
        </p:txBody>
      </p:sp>
      <p:sp>
        <p:nvSpPr>
          <p:cNvPr id="22" name="文本框 21"/>
          <p:cNvSpPr txBox="1"/>
          <p:nvPr/>
        </p:nvSpPr>
        <p:spPr>
          <a:xfrm>
            <a:off x="653415" y="4893945"/>
            <a:ext cx="7759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buFont typeface="Wingdings" panose="05000000000000000000" pitchFamily="2" charset="2"/>
              <a:buNone/>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说明：</a:t>
            </a:r>
            <a:endParaRPr kumimoji="1" lang="zh-CN" altLang="en-US" sz="1800" dirty="0">
              <a:solidFill>
                <a:srgbClr val="0070C0"/>
              </a:solidFill>
              <a:latin typeface="微软雅黑" panose="020B0503020204020204" pitchFamily="34" charset="-122"/>
              <a:ea typeface="微软雅黑" panose="020B0503020204020204" pitchFamily="34" charset="-122"/>
              <a:sym typeface="+mn-ea"/>
            </a:endParaRPr>
          </a:p>
        </p:txBody>
      </p:sp>
      <p:pic>
        <p:nvPicPr>
          <p:cNvPr id="23" name="图片 22"/>
          <p:cNvPicPr>
            <a:picLocks noChangeAspect="1"/>
          </p:cNvPicPr>
          <p:nvPr/>
        </p:nvPicPr>
        <p:blipFill>
          <a:blip r:embed="rId3"/>
          <a:stretch>
            <a:fillRect/>
          </a:stretch>
        </p:blipFill>
        <p:spPr>
          <a:xfrm>
            <a:off x="571500" y="1835150"/>
            <a:ext cx="5178425" cy="2832100"/>
          </a:xfrm>
          <a:prstGeom prst="rect">
            <a:avLst/>
          </a:prstGeom>
        </p:spPr>
      </p:pic>
      <p:pic>
        <p:nvPicPr>
          <p:cNvPr id="25" name="图片 24"/>
          <p:cNvPicPr>
            <a:picLocks noChangeAspect="1"/>
          </p:cNvPicPr>
          <p:nvPr/>
        </p:nvPicPr>
        <p:blipFill>
          <a:blip r:embed="rId4"/>
          <a:stretch>
            <a:fillRect/>
          </a:stretch>
        </p:blipFill>
        <p:spPr>
          <a:xfrm>
            <a:off x="8724265" y="3088640"/>
            <a:ext cx="2859405" cy="1499235"/>
          </a:xfrm>
          <a:prstGeom prst="rect">
            <a:avLst/>
          </a:prstGeom>
        </p:spPr>
      </p:pic>
      <p:sp>
        <p:nvSpPr>
          <p:cNvPr id="26" name="文本框 25"/>
          <p:cNvSpPr txBox="1"/>
          <p:nvPr/>
        </p:nvSpPr>
        <p:spPr>
          <a:xfrm>
            <a:off x="8724265" y="2753360"/>
            <a:ext cx="10490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000000"/>
                </a:solidFill>
                <a:effectLst/>
                <a:uFillTx/>
                <a:latin typeface="Helvetica Neue Bold" panose="02000503000000020004" charset="0"/>
                <a:ea typeface="+mn-ea"/>
                <a:cs typeface="+mn-cs"/>
                <a:sym typeface="Helvetica Neue" panose="02000503000000020004"/>
              </a:rPr>
              <a:t>节点信息</a:t>
            </a:r>
            <a:endParaRPr kumimoji="0" lang="zh-CN" altLang="en-US" sz="1800" b="1" i="0" u="none" strike="noStrike" cap="none" spc="0" normalizeH="0" baseline="0">
              <a:ln>
                <a:noFill/>
              </a:ln>
              <a:solidFill>
                <a:srgbClr val="000000"/>
              </a:solidFill>
              <a:effectLst/>
              <a:uFillTx/>
              <a:latin typeface="Helvetica Neue Bold" panose="02000503000000020004" charset="0"/>
              <a:ea typeface="+mn-ea"/>
              <a:cs typeface="+mn-cs"/>
              <a:sym typeface="Helvetica Neue" panose="02000503000000020004"/>
            </a:endParaRPr>
          </a:p>
        </p:txBody>
      </p:sp>
    </p:spTree>
  </p:cSld>
  <p:clrMapOvr>
    <a:masterClrMapping/>
  </p:clrMapOvr>
  <p:transition spd="slow" advTm="10646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rPr>
              <a:t>加工转换</a:t>
            </a:r>
            <a:r>
              <a:rPr lang="en-US" altLang="zh-CN" dirty="0">
                <a:solidFill>
                  <a:schemeClr val="tx1">
                    <a:lumMod val="75000"/>
                    <a:lumOff val="25000"/>
                  </a:schemeClr>
                </a:solidFill>
              </a:rPr>
              <a:t>/</a:t>
            </a:r>
            <a:r>
              <a:rPr lang="zh-CN" altLang="en-US" dirty="0">
                <a:solidFill>
                  <a:schemeClr val="tx1">
                    <a:lumMod val="75000"/>
                    <a:lumOff val="25000"/>
                  </a:schemeClr>
                </a:solidFill>
                <a:sym typeface="+mn-ea"/>
              </a:rPr>
              <a:t>集合处理</a:t>
            </a:r>
            <a:endParaRPr lang="en-US" altLang="zh-CN" dirty="0">
              <a:solidFill>
                <a:schemeClr val="tx1">
                  <a:lumMod val="75000"/>
                  <a:lumOff val="25000"/>
                </a:schemeClr>
              </a:solidFill>
            </a:endParaRPr>
          </a:p>
        </p:txBody>
      </p:sp>
      <p:pic>
        <p:nvPicPr>
          <p:cNvPr id="6" name="图片 5" descr="WechatIMG94"/>
          <p:cNvPicPr>
            <a:picLocks noChangeAspect="1"/>
          </p:cNvPicPr>
          <p:nvPr/>
        </p:nvPicPr>
        <p:blipFill>
          <a:blip r:embed="rId1"/>
          <a:stretch>
            <a:fillRect/>
          </a:stretch>
        </p:blipFill>
        <p:spPr>
          <a:xfrm>
            <a:off x="11407140" y="120015"/>
            <a:ext cx="624205" cy="624205"/>
          </a:xfrm>
          <a:prstGeom prst="rect">
            <a:avLst/>
          </a:prstGeom>
        </p:spPr>
      </p:pic>
      <p:sp>
        <p:nvSpPr>
          <p:cNvPr id="15" name="文本框 14"/>
          <p:cNvSpPr txBox="1"/>
          <p:nvPr/>
        </p:nvSpPr>
        <p:spPr>
          <a:xfrm>
            <a:off x="868045" y="1197610"/>
            <a:ext cx="25330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C00000"/>
                </a:solidFill>
                <a:latin typeface="微软雅黑" panose="020B0503020204020204" pitchFamily="34" charset="-122"/>
                <a:ea typeface="微软雅黑" panose="020B0503020204020204" pitchFamily="34" charset="-122"/>
                <a:sym typeface="+mn-ea"/>
              </a:rPr>
              <a:t>GraphQL Calculator</a:t>
            </a:r>
            <a:endParaRPr kumimoji="1" lang="en-US" altLang="zh-CN" sz="1800" dirty="0">
              <a:solidFill>
                <a:srgbClr val="C00000"/>
              </a:solidFill>
              <a:latin typeface="微软雅黑" panose="020B0503020204020204" pitchFamily="34" charset="-122"/>
              <a:ea typeface="微软雅黑" panose="020B0503020204020204" pitchFamily="34" charset="-122"/>
              <a:sym typeface="+mn-ea"/>
            </a:endParaRPr>
          </a:p>
        </p:txBody>
      </p:sp>
      <p:sp>
        <p:nvSpPr>
          <p:cNvPr id="16" name="文本占位符 2"/>
          <p:cNvSpPr>
            <a:spLocks noGrp="1"/>
          </p:cNvSpPr>
          <p:nvPr/>
        </p:nvSpPr>
        <p:spPr>
          <a:xfrm>
            <a:off x="772795" y="1564640"/>
            <a:ext cx="9269095" cy="2196465"/>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sym typeface="+mn-ea"/>
              </a:rPr>
              <a:t>命名参考</a:t>
            </a:r>
            <a:r>
              <a:rPr lang="en-US" altLang="zh-CN" dirty="0">
                <a:solidFill>
                  <a:schemeClr val="tx1"/>
                </a:solidFill>
                <a:latin typeface="Microsoft YaHei" panose="020B0503020204020204" pitchFamily="34" charset="-122"/>
                <a:ea typeface="Microsoft YaHei" panose="020B0503020204020204" pitchFamily="34" charset="-122"/>
                <a:sym typeface="+mn-ea"/>
              </a:rPr>
              <a:t>GraphQL</a:t>
            </a:r>
            <a:r>
              <a:rPr lang="zh-CN" altLang="en-US" dirty="0">
                <a:solidFill>
                  <a:schemeClr val="tx1"/>
                </a:solidFill>
                <a:latin typeface="Microsoft YaHei" panose="020B0503020204020204" pitchFamily="34" charset="-122"/>
                <a:ea typeface="Microsoft YaHei" panose="020B0503020204020204" pitchFamily="34" charset="-122"/>
                <a:sym typeface="+mn-ea"/>
              </a:rPr>
              <a:t>规范原生指令和</a:t>
            </a:r>
            <a:r>
              <a:rPr lang="en-US" altLang="zh-CN" dirty="0">
                <a:solidFill>
                  <a:schemeClr val="tx1"/>
                </a:solidFill>
                <a:latin typeface="Microsoft YaHei" panose="020B0503020204020204" pitchFamily="34" charset="-122"/>
                <a:ea typeface="Microsoft YaHei" panose="020B0503020204020204" pitchFamily="34" charset="-122"/>
                <a:sym typeface="+mn-ea"/>
              </a:rPr>
              <a:t>java.util.stream.Streams</a:t>
            </a:r>
            <a:r>
              <a:rPr lang="zh-CN" altLang="en-US" dirty="0">
                <a:solidFill>
                  <a:schemeClr val="tx1"/>
                </a:solidFill>
                <a:latin typeface="Microsoft YaHei" panose="020B0503020204020204" pitchFamily="34" charset="-122"/>
                <a:ea typeface="Microsoft YaHei" panose="020B0503020204020204" pitchFamily="34" charset="-122"/>
                <a:sym typeface="+mn-ea"/>
              </a:rPr>
              <a:t>，易于理解和使用；</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285750" indent="-285750">
              <a:lnSpc>
                <a:spcPct val="200000"/>
              </a:lnSpc>
              <a:buFont typeface="Arial" panose="020B0604020202090204" pitchFamily="34" charset="0"/>
              <a:buChar char="•"/>
            </a:pPr>
            <a:r>
              <a:rPr lang="en-US" altLang="zh-CN" dirty="0">
                <a:solidFill>
                  <a:schemeClr val="tx1"/>
                </a:solidFill>
                <a:latin typeface="Microsoft YaHei" panose="020B0503020204020204" pitchFamily="34" charset="-122"/>
                <a:ea typeface="Microsoft YaHei" panose="020B0503020204020204" pitchFamily="34" charset="-122"/>
                <a:sym typeface="+mn-ea"/>
              </a:rPr>
              <a:t>@map(mapper:String,dependencies:[String])</a:t>
            </a:r>
            <a:r>
              <a:rPr lang="zh-CN" altLang="en-US" dirty="0">
                <a:solidFill>
                  <a:schemeClr val="tx1"/>
                </a:solidFill>
                <a:latin typeface="Microsoft YaHei" panose="020B0503020204020204" pitchFamily="34" charset="-122"/>
                <a:ea typeface="Microsoft YaHei" panose="020B0503020204020204" pitchFamily="34" charset="-122"/>
                <a:sym typeface="+mn-ea"/>
              </a:rPr>
              <a:t>：数据基本加工处理，可依赖</a:t>
            </a:r>
            <a:r>
              <a:rPr lang="en-US" altLang="zh-CN"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dirty="0">
                <a:solidFill>
                  <a:schemeClr val="tx1"/>
                </a:solidFill>
                <a:latin typeface="Microsoft YaHei" panose="020B0503020204020204" pitchFamily="34" charset="-122"/>
                <a:ea typeface="Microsoft YaHei" panose="020B0503020204020204" pitchFamily="34" charset="-122"/>
                <a:sym typeface="+mn-ea"/>
              </a:rPr>
              <a:t>；</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285750" indent="-285750">
              <a:lnSpc>
                <a:spcPct val="200000"/>
              </a:lnSpc>
              <a:buFont typeface="Arial" panose="020B0604020202090204" pitchFamily="34" charset="0"/>
              <a:buChar char="•"/>
            </a:pPr>
            <a:r>
              <a:rPr lang="en-US" altLang="zh-CN" dirty="0">
                <a:solidFill>
                  <a:schemeClr val="tx1"/>
                </a:solidFill>
                <a:latin typeface="Microsoft YaHei" panose="020B0503020204020204" pitchFamily="34" charset="-122"/>
                <a:ea typeface="Microsoft YaHei" panose="020B0503020204020204" pitchFamily="34" charset="-122"/>
                <a:sym typeface="+mn-ea"/>
              </a:rPr>
              <a:t>@argumentTransform</a:t>
            </a:r>
            <a:r>
              <a:rPr lang="zh-CN" altLang="en-US" dirty="0">
                <a:solidFill>
                  <a:schemeClr val="tx1"/>
                </a:solidFill>
                <a:latin typeface="Microsoft YaHei" panose="020B0503020204020204" pitchFamily="34" charset="-122"/>
                <a:ea typeface="Microsoft YaHei" panose="020B0503020204020204" pitchFamily="34" charset="-122"/>
                <a:sym typeface="+mn-ea"/>
              </a:rPr>
              <a:t>：对参数加工转换，可依赖</a:t>
            </a:r>
            <a:r>
              <a:rPr lang="en-US" altLang="zh-CN"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dirty="0">
                <a:solidFill>
                  <a:schemeClr val="tx1"/>
                </a:solidFill>
                <a:latin typeface="Microsoft YaHei" panose="020B0503020204020204" pitchFamily="34" charset="-122"/>
                <a:ea typeface="Microsoft YaHei" panose="020B0503020204020204" pitchFamily="34" charset="-122"/>
                <a:sym typeface="+mn-ea"/>
              </a:rPr>
              <a:t>；</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285750" indent="-285750">
              <a:lnSpc>
                <a:spcPct val="200000"/>
              </a:lnSpc>
              <a:buFont typeface="Arial" panose="020B0604020202090204" pitchFamily="34" charset="0"/>
              <a:buChar char="•"/>
            </a:pPr>
            <a:r>
              <a:rPr lang="en-US" altLang="zh-CN" dirty="0">
                <a:solidFill>
                  <a:schemeClr val="tx1"/>
                </a:solidFill>
                <a:latin typeface="Microsoft YaHei" panose="020B0503020204020204" pitchFamily="34" charset="-122"/>
                <a:ea typeface="Microsoft YaHei" panose="020B0503020204020204" pitchFamily="34" charset="-122"/>
                <a:sym typeface="+mn-ea"/>
              </a:rPr>
              <a:t>@filter</a:t>
            </a:r>
            <a:r>
              <a:rPr lang="zh-CN" altLang="en-US" dirty="0">
                <a:solidFill>
                  <a:schemeClr val="tx1"/>
                </a:solidFill>
                <a:latin typeface="Microsoft YaHei" panose="020B0503020204020204" pitchFamily="34" charset="-122"/>
                <a:ea typeface="Microsoft YaHei" panose="020B0503020204020204" pitchFamily="34" charset="-122"/>
                <a:sym typeface="+mn-ea"/>
              </a:rPr>
              <a:t>、</a:t>
            </a:r>
            <a:r>
              <a:rPr lang="en-US" altLang="zh-CN" dirty="0">
                <a:solidFill>
                  <a:schemeClr val="tx1"/>
                </a:solidFill>
                <a:latin typeface="Microsoft YaHei" panose="020B0503020204020204" pitchFamily="34" charset="-122"/>
                <a:ea typeface="Microsoft YaHei" panose="020B0503020204020204" pitchFamily="34" charset="-122"/>
                <a:sym typeface="+mn-ea"/>
              </a:rPr>
              <a:t>@sortBy</a:t>
            </a:r>
            <a:r>
              <a:rPr lang="zh-CN" altLang="en-US" dirty="0">
                <a:solidFill>
                  <a:schemeClr val="tx1"/>
                </a:solidFill>
                <a:latin typeface="Microsoft YaHei" panose="020B0503020204020204" pitchFamily="34" charset="-122"/>
                <a:ea typeface="Microsoft YaHei" panose="020B0503020204020204" pitchFamily="34" charset="-122"/>
                <a:sym typeface="+mn-ea"/>
              </a:rPr>
              <a:t>和</a:t>
            </a:r>
            <a:r>
              <a:rPr lang="en-US" altLang="zh-CN" dirty="0">
                <a:solidFill>
                  <a:schemeClr val="tx1"/>
                </a:solidFill>
                <a:latin typeface="Microsoft YaHei" panose="020B0503020204020204" pitchFamily="34" charset="-122"/>
                <a:ea typeface="Microsoft YaHei" panose="020B0503020204020204" pitchFamily="34" charset="-122"/>
                <a:sym typeface="+mn-ea"/>
              </a:rPr>
              <a:t>@distinct</a:t>
            </a:r>
            <a:r>
              <a:rPr lang="zh-CN" altLang="en-US" dirty="0">
                <a:solidFill>
                  <a:schemeClr val="tx1"/>
                </a:solidFill>
                <a:latin typeface="Microsoft YaHei" panose="020B0503020204020204" pitchFamily="34" charset="-122"/>
                <a:ea typeface="Microsoft YaHei" panose="020B0503020204020204" pitchFamily="34" charset="-122"/>
                <a:sym typeface="+mn-ea"/>
              </a:rPr>
              <a:t>：对列表类型字段进行过滤、排序和去重，排序依据是解析完成的</a:t>
            </a:r>
            <a:r>
              <a:rPr lang="en-US" altLang="zh-CN" dirty="0">
                <a:solidFill>
                  <a:schemeClr val="tx1"/>
                </a:solidFill>
                <a:latin typeface="Microsoft YaHei" panose="020B0503020204020204" pitchFamily="34" charset="-122"/>
                <a:ea typeface="Microsoft YaHei" panose="020B0503020204020204" pitchFamily="34" charset="-122"/>
                <a:sym typeface="+mn-ea"/>
              </a:rPr>
              <a:t>list</a:t>
            </a:r>
            <a:r>
              <a:rPr lang="zh-CN" altLang="en-US" dirty="0">
                <a:solidFill>
                  <a:schemeClr val="tx1"/>
                </a:solidFill>
                <a:latin typeface="Microsoft YaHei" panose="020B0503020204020204" pitchFamily="34" charset="-122"/>
                <a:ea typeface="Microsoft YaHei" panose="020B0503020204020204" pitchFamily="34" charset="-122"/>
                <a:sym typeface="+mn-ea"/>
              </a:rPr>
              <a:t>元素。</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11" name="图片 10"/>
          <p:cNvPicPr>
            <a:picLocks noChangeAspect="1"/>
          </p:cNvPicPr>
          <p:nvPr/>
        </p:nvPicPr>
        <p:blipFill>
          <a:blip r:embed="rId2"/>
          <a:stretch>
            <a:fillRect/>
          </a:stretch>
        </p:blipFill>
        <p:spPr>
          <a:xfrm>
            <a:off x="772795" y="4109085"/>
            <a:ext cx="5617845" cy="2197100"/>
          </a:xfrm>
          <a:prstGeom prst="rect">
            <a:avLst/>
          </a:prstGeom>
        </p:spPr>
      </p:pic>
      <p:pic>
        <p:nvPicPr>
          <p:cNvPr id="14" name="图片 13"/>
          <p:cNvPicPr>
            <a:picLocks noChangeAspect="1"/>
          </p:cNvPicPr>
          <p:nvPr/>
        </p:nvPicPr>
        <p:blipFill>
          <a:blip r:embed="rId3"/>
          <a:stretch>
            <a:fillRect/>
          </a:stretch>
        </p:blipFill>
        <p:spPr>
          <a:xfrm>
            <a:off x="6885940" y="4109085"/>
            <a:ext cx="3949700" cy="2222500"/>
          </a:xfrm>
          <a:prstGeom prst="rect">
            <a:avLst/>
          </a:prstGeom>
        </p:spPr>
      </p:pic>
    </p:spTree>
  </p:cSld>
  <p:clrMapOvr>
    <a:masterClrMapping/>
  </p:clrMapOvr>
  <p:transition spd="slow" advTm="10687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rPr>
              <a:t>流程控制</a:t>
            </a:r>
            <a:endParaRPr lang="zh-CN" altLang="en-US" dirty="0">
              <a:solidFill>
                <a:schemeClr val="tx1">
                  <a:lumMod val="75000"/>
                  <a:lumOff val="25000"/>
                </a:schemeClr>
              </a:solidFill>
            </a:endParaRPr>
          </a:p>
        </p:txBody>
      </p:sp>
      <p:pic>
        <p:nvPicPr>
          <p:cNvPr id="6" name="图片 5" descr="WechatIMG94"/>
          <p:cNvPicPr>
            <a:picLocks noChangeAspect="1"/>
          </p:cNvPicPr>
          <p:nvPr/>
        </p:nvPicPr>
        <p:blipFill>
          <a:blip r:embed="rId1"/>
          <a:stretch>
            <a:fillRect/>
          </a:stretch>
        </p:blipFill>
        <p:spPr>
          <a:xfrm>
            <a:off x="11407140" y="120015"/>
            <a:ext cx="624205" cy="624205"/>
          </a:xfrm>
          <a:prstGeom prst="rect">
            <a:avLst/>
          </a:prstGeom>
        </p:spPr>
      </p:pic>
      <p:sp>
        <p:nvSpPr>
          <p:cNvPr id="16" name="文本占位符 2"/>
          <p:cNvSpPr>
            <a:spLocks noGrp="1"/>
          </p:cNvSpPr>
          <p:nvPr/>
        </p:nvSpPr>
        <p:spPr>
          <a:xfrm>
            <a:off x="772795" y="1016000"/>
            <a:ext cx="10611485" cy="114554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fontAlgn="auto" latinLnBrk="0">
              <a:lnSpc>
                <a:spcPct val="150000"/>
              </a:lnSpc>
              <a:buFont typeface="Arial" panose="020B0604020202090204" pitchFamily="34" charset="0"/>
              <a:buNone/>
            </a:pPr>
            <a:r>
              <a:rPr lang="en-US" altLang="zh-CN" dirty="0">
                <a:solidFill>
                  <a:schemeClr val="tx1"/>
                </a:solidFill>
                <a:latin typeface="Microsoft YaHei" panose="020B0503020204020204" pitchFamily="34" charset="-122"/>
                <a:ea typeface="Microsoft YaHei" panose="020B0503020204020204" pitchFamily="34" charset="-122"/>
                <a:sym typeface="+mn-ea"/>
              </a:rPr>
              <a:t>@skipBy </a:t>
            </a:r>
            <a:r>
              <a:rPr lang="zh-CN" altLang="en-US" dirty="0">
                <a:solidFill>
                  <a:schemeClr val="tx1"/>
                </a:solidFill>
                <a:latin typeface="Microsoft YaHei" panose="020B0503020204020204" pitchFamily="34" charset="-122"/>
                <a:ea typeface="Microsoft YaHei" panose="020B0503020204020204" pitchFamily="34" charset="-122"/>
                <a:sym typeface="+mn-ea"/>
              </a:rPr>
              <a:t>和 </a:t>
            </a:r>
            <a:r>
              <a:rPr lang="en-US" altLang="zh-CN" dirty="0">
                <a:solidFill>
                  <a:schemeClr val="tx1"/>
                </a:solidFill>
                <a:latin typeface="Microsoft YaHei" panose="020B0503020204020204" pitchFamily="34" charset="-122"/>
                <a:ea typeface="Microsoft YaHei" panose="020B0503020204020204" pitchFamily="34" charset="-122"/>
                <a:sym typeface="+mn-ea"/>
              </a:rPr>
              <a:t>@include</a:t>
            </a:r>
            <a:r>
              <a:rPr lang="zh-CN" altLang="en-US" dirty="0">
                <a:solidFill>
                  <a:schemeClr val="tx1"/>
                </a:solidFill>
                <a:latin typeface="Microsoft YaHei" panose="020B0503020204020204" pitchFamily="34" charset="-122"/>
                <a:ea typeface="Microsoft YaHei" panose="020B0503020204020204" pitchFamily="34" charset="-122"/>
                <a:sym typeface="+mn-ea"/>
              </a:rPr>
              <a:t>：</a:t>
            </a:r>
            <a:r>
              <a:rPr lang="en-US" altLang="zh-CN" dirty="0">
                <a:solidFill>
                  <a:schemeClr val="tx1"/>
                </a:solidFill>
                <a:latin typeface="Microsoft YaHei" panose="020B0503020204020204" pitchFamily="34" charset="-122"/>
                <a:ea typeface="Microsoft YaHei" panose="020B0503020204020204" pitchFamily="34" charset="-122"/>
                <a:sym typeface="+mn-ea"/>
              </a:rPr>
              <a:t>@skip </a:t>
            </a:r>
            <a:r>
              <a:rPr lang="zh-CN" altLang="en-US" dirty="0">
                <a:solidFill>
                  <a:schemeClr val="tx1"/>
                </a:solidFill>
                <a:latin typeface="Microsoft YaHei" panose="020B0503020204020204" pitchFamily="34" charset="-122"/>
                <a:ea typeface="Microsoft YaHei" panose="020B0503020204020204" pitchFamily="34" charset="-122"/>
                <a:sym typeface="+mn-ea"/>
              </a:rPr>
              <a:t>和 </a:t>
            </a:r>
            <a:r>
              <a:rPr lang="en-US" altLang="zh-CN" dirty="0">
                <a:solidFill>
                  <a:schemeClr val="tx1"/>
                </a:solidFill>
                <a:latin typeface="Microsoft YaHei" panose="020B0503020204020204" pitchFamily="34" charset="-122"/>
                <a:ea typeface="Microsoft YaHei" panose="020B0503020204020204" pitchFamily="34" charset="-122"/>
                <a:sym typeface="+mn-ea"/>
              </a:rPr>
              <a:t>@include</a:t>
            </a:r>
            <a:r>
              <a:rPr lang="zh-CN" altLang="en-US" dirty="0">
                <a:solidFill>
                  <a:schemeClr val="tx1"/>
                </a:solidFill>
                <a:latin typeface="Microsoft YaHei" panose="020B0503020204020204" pitchFamily="34" charset="-122"/>
                <a:ea typeface="Microsoft YaHei" panose="020B0503020204020204" pitchFamily="34" charset="-122"/>
                <a:sym typeface="+mn-ea"/>
              </a:rPr>
              <a:t>的扩展版本，将所有查询变量作为表达式的参数、判断是否请求注解的节点。</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772795" y="2026920"/>
            <a:ext cx="6466205" cy="3429635"/>
          </a:xfrm>
          <a:prstGeom prst="rect">
            <a:avLst/>
          </a:prstGeom>
        </p:spPr>
      </p:pic>
      <p:sp>
        <p:nvSpPr>
          <p:cNvPr id="3" name="文本框 2"/>
          <p:cNvSpPr txBox="1"/>
          <p:nvPr/>
        </p:nvSpPr>
        <p:spPr>
          <a:xfrm>
            <a:off x="772795" y="1659890"/>
            <a:ext cx="51765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lgn="l">
              <a:buFont typeface="Wingdings" panose="05000000000000000000" pitchFamily="2" charset="2"/>
              <a:buChar char="Ø"/>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案例：只有高版本的客户端才可以看到某些字段</a:t>
            </a:r>
            <a:endParaRPr kumimoji="1" lang="zh-CN" altLang="en-US" sz="1800" dirty="0">
              <a:solidFill>
                <a:srgbClr val="FF3DE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10687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dirty="0">
                <a:solidFill>
                  <a:schemeClr val="tx1">
                    <a:lumMod val="75000"/>
                    <a:lumOff val="25000"/>
                  </a:schemeClr>
                </a:solidFill>
              </a:rPr>
              <a:t>接入方式</a:t>
            </a:r>
            <a:endParaRPr lang="zh-CN" dirty="0">
              <a:solidFill>
                <a:schemeClr val="tx1">
                  <a:lumMod val="75000"/>
                  <a:lumOff val="25000"/>
                </a:schemeClr>
              </a:solidFill>
            </a:endParaRPr>
          </a:p>
        </p:txBody>
      </p:sp>
      <p:sp>
        <p:nvSpPr>
          <p:cNvPr id="9" name="矩形 8"/>
          <p:cNvSpPr/>
          <p:nvPr/>
        </p:nvSpPr>
        <p:spPr>
          <a:xfrm>
            <a:off x="610644" y="1058235"/>
            <a:ext cx="2438400" cy="337185"/>
          </a:xfrm>
          <a:prstGeom prst="rect">
            <a:avLst/>
          </a:prstGeom>
        </p:spPr>
        <p:txBody>
          <a:bodyPr wrap="none">
            <a:spAutoFit/>
          </a:bodyPr>
          <a:lstStyle/>
          <a:p>
            <a:pPr marL="285750" indent="-285750" algn="l">
              <a:buFont typeface="Arial" panose="020B0604020202090204" pitchFamily="34" charset="0"/>
              <a:buChar char="•"/>
            </a:pPr>
            <a:r>
              <a:rPr kumimoji="1" lang="zh-CN" altLang="en-US" sz="1600" dirty="0">
                <a:solidFill>
                  <a:srgbClr val="C00000"/>
                </a:solidFill>
                <a:latin typeface="微软雅黑" panose="020B0503020204020204" pitchFamily="34" charset="-122"/>
                <a:ea typeface="微软雅黑" panose="020B0503020204020204" pitchFamily="34" charset="-122"/>
              </a:rPr>
              <a:t>创建GraphQLSource</a:t>
            </a:r>
            <a:endParaRPr kumimoji="1"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2" name="文本占位符 2"/>
          <p:cNvSpPr>
            <a:spLocks noGrp="1"/>
          </p:cNvSpPr>
          <p:nvPr/>
        </p:nvSpPr>
        <p:spPr>
          <a:xfrm>
            <a:off x="706162" y="1457075"/>
            <a:ext cx="4592223" cy="3057407"/>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endParaRPr lang="zh-CN" altLang="en-US" dirty="0">
              <a:solidFill>
                <a:schemeClr val="tx1">
                  <a:lumMod val="75000"/>
                  <a:lumOff val="25000"/>
                </a:schemeClr>
              </a:solidFill>
            </a:endParaRPr>
          </a:p>
        </p:txBody>
      </p:sp>
      <p:sp>
        <p:nvSpPr>
          <p:cNvPr id="10" name="文本框 9"/>
          <p:cNvSpPr txBox="1"/>
          <p:nvPr/>
        </p:nvSpPr>
        <p:spPr>
          <a:xfrm>
            <a:off x="706120" y="3215005"/>
            <a:ext cx="159512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Arial" panose="020B0604020202090204" pitchFamily="34" charset="0"/>
              <a:buChar char="•"/>
            </a:pPr>
            <a:r>
              <a:rPr kumimoji="1" lang="zh-CN" altLang="en-US" sz="1600" dirty="0">
                <a:solidFill>
                  <a:srgbClr val="C00000"/>
                </a:solidFill>
                <a:latin typeface="微软雅黑" panose="020B0503020204020204" pitchFamily="34" charset="-122"/>
                <a:ea typeface="微软雅黑" panose="020B0503020204020204" pitchFamily="34" charset="-122"/>
                <a:sym typeface="+mn-ea"/>
              </a:rPr>
              <a:t>校验查询语句</a:t>
            </a:r>
            <a:endParaRPr kumimoji="1" lang="zh-CN" altLang="en-US" sz="1600" dirty="0">
              <a:solidFill>
                <a:srgbClr val="C00000"/>
              </a:solidFill>
              <a:latin typeface="微软雅黑" panose="020B0503020204020204" pitchFamily="34" charset="-122"/>
              <a:ea typeface="微软雅黑" panose="020B0503020204020204" pitchFamily="34" charset="-122"/>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pic>
        <p:nvPicPr>
          <p:cNvPr id="3" name="图片 2"/>
          <p:cNvPicPr>
            <a:picLocks noChangeAspect="1"/>
          </p:cNvPicPr>
          <p:nvPr/>
        </p:nvPicPr>
        <p:blipFill>
          <a:blip r:embed="rId2"/>
          <a:stretch>
            <a:fillRect/>
          </a:stretch>
        </p:blipFill>
        <p:spPr>
          <a:xfrm>
            <a:off x="706120" y="3856355"/>
            <a:ext cx="6497320" cy="2873375"/>
          </a:xfrm>
          <a:prstGeom prst="rect">
            <a:avLst/>
          </a:prstGeom>
        </p:spPr>
      </p:pic>
      <p:pic>
        <p:nvPicPr>
          <p:cNvPr id="5" name="图片 4"/>
          <p:cNvPicPr>
            <a:picLocks noChangeAspect="1"/>
          </p:cNvPicPr>
          <p:nvPr/>
        </p:nvPicPr>
        <p:blipFill>
          <a:blip r:embed="rId3"/>
          <a:stretch>
            <a:fillRect/>
          </a:stretch>
        </p:blipFill>
        <p:spPr>
          <a:xfrm>
            <a:off x="706120" y="1395730"/>
            <a:ext cx="7178040" cy="1600835"/>
          </a:xfrm>
          <a:prstGeom prst="rect">
            <a:avLst/>
          </a:prstGeom>
        </p:spPr>
      </p:pic>
      <p:sp>
        <p:nvSpPr>
          <p:cNvPr id="7" name="文本框 6"/>
          <p:cNvSpPr txBox="1"/>
          <p:nvPr/>
        </p:nvSpPr>
        <p:spPr>
          <a:xfrm>
            <a:off x="684530" y="3550920"/>
            <a:ext cx="7468870" cy="305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lgn="l">
              <a:buFont typeface="Arial" panose="020B0604020202090204" pitchFamily="34" charset="0"/>
              <a:buNone/>
            </a:pPr>
            <a:r>
              <a:rPr kumimoji="1" lang="zh-CN" altLang="en-US" sz="1400" dirty="0">
                <a:solidFill>
                  <a:schemeClr val="tx1"/>
                </a:solidFill>
                <a:latin typeface="微软雅黑" panose="020B0503020204020204" pitchFamily="34" charset="-122"/>
                <a:ea typeface="微软雅黑" panose="020B0503020204020204" pitchFamily="34" charset="-122"/>
                <a:sym typeface="+mn-ea"/>
              </a:rPr>
              <a:t>使用Validator检验查询语句，建议实现CalculatorDocumentCachedProvider缓存校验结果。</a:t>
            </a:r>
            <a:endParaRPr kumimoji="1" lang="zh-CN" altLang="en-US" sz="14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10646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dirty="0">
                <a:solidFill>
                  <a:schemeClr val="tx1">
                    <a:lumMod val="75000"/>
                    <a:lumOff val="25000"/>
                  </a:schemeClr>
                </a:solidFill>
              </a:rPr>
              <a:t>总结</a:t>
            </a:r>
            <a:endParaRPr lang="zh-CN" dirty="0">
              <a:solidFill>
                <a:schemeClr val="tx1">
                  <a:lumMod val="75000"/>
                  <a:lumOff val="25000"/>
                </a:schemeClr>
              </a:solidFill>
            </a:endParaRPr>
          </a:p>
        </p:txBody>
      </p:sp>
      <p:sp>
        <p:nvSpPr>
          <p:cNvPr id="2" name="文本占位符 2"/>
          <p:cNvSpPr>
            <a:spLocks noGrp="1"/>
          </p:cNvSpPr>
          <p:nvPr/>
        </p:nvSpPr>
        <p:spPr>
          <a:xfrm>
            <a:off x="706162" y="1457075"/>
            <a:ext cx="4592223" cy="3057407"/>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endParaRPr lang="zh-CN" altLang="en-US" dirty="0">
              <a:solidFill>
                <a:schemeClr val="tx1">
                  <a:lumMod val="75000"/>
                  <a:lumOff val="25000"/>
                </a:schemeClr>
              </a:solidFill>
            </a:endParaRPr>
          </a:p>
        </p:txBody>
      </p:sp>
      <p:sp>
        <p:nvSpPr>
          <p:cNvPr id="12" name="文本占位符 2"/>
          <p:cNvSpPr>
            <a:spLocks noGrp="1"/>
          </p:cNvSpPr>
          <p:nvPr/>
        </p:nvSpPr>
        <p:spPr>
          <a:xfrm>
            <a:off x="610870" y="1457325"/>
            <a:ext cx="3827780" cy="124968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sp>
        <p:nvSpPr>
          <p:cNvPr id="25" name="Shape 212"/>
          <p:cNvSpPr/>
          <p:nvPr/>
        </p:nvSpPr>
        <p:spPr>
          <a:xfrm>
            <a:off x="706120" y="1457325"/>
            <a:ext cx="9421495" cy="2090420"/>
          </a:xfrm>
          <a:prstGeom prst="rect">
            <a:avLst/>
          </a:prstGeom>
          <a:ln w="12700">
            <a:miter lim="400000"/>
          </a:ln>
        </p:spPr>
        <p:txBody>
          <a:bodyPr wrap="square" lIns="45718" tIns="45718" rIns="45718" bIns="45718">
            <a:spAutoFit/>
          </a:bodyPr>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更好的生态和兼容性：</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基于</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GraphQL-Java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的</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Instrumentation</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机制，使用</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GraphQL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规范推荐的机制对系统能力进行扩展，拥有更好的生态支持和兼容性；</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性能好</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：在</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graphql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引擎中执行调度和计算，不依赖的数据无需相互等待，理论上是最快的方式；</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可用性</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：完善的集成测试和实际的业务场景落地验证；</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其他</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：配置化、</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无需部署；简单、易上手；语义丰富、支持计算能力多样；扩展性强。</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7" name="文本框 26"/>
          <p:cNvSpPr txBox="1"/>
          <p:nvPr/>
        </p:nvSpPr>
        <p:spPr>
          <a:xfrm>
            <a:off x="706120" y="1090295"/>
            <a:ext cx="29902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FF0000"/>
                </a:solidFill>
                <a:latin typeface="微软雅黑" panose="020B0503020204020204" pitchFamily="34" charset="-122"/>
                <a:ea typeface="微软雅黑" panose="020B0503020204020204" pitchFamily="34" charset="-122"/>
                <a:sym typeface="+mn-ea"/>
              </a:rPr>
              <a:t>GraphQL Calculator</a:t>
            </a:r>
            <a:r>
              <a:rPr kumimoji="1" lang="zh-CN" altLang="en-US" sz="1800" dirty="0">
                <a:solidFill>
                  <a:srgbClr val="FF0000"/>
                </a:solidFill>
                <a:latin typeface="微软雅黑" panose="020B0503020204020204" pitchFamily="34" charset="-122"/>
                <a:ea typeface="微软雅黑" panose="020B0503020204020204" pitchFamily="34" charset="-122"/>
                <a:sym typeface="+mn-ea"/>
              </a:rPr>
              <a:t>特点</a:t>
            </a:r>
            <a:endParaRPr kumimoji="1" lang="zh-CN" altLang="en-US" sz="1800" dirty="0">
              <a:solidFill>
                <a:srgbClr val="FF0000"/>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06120" y="3989070"/>
            <a:ext cx="12903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zh-CN" altLang="en-US" sz="1800" dirty="0">
                <a:solidFill>
                  <a:srgbClr val="FF0000"/>
                </a:solidFill>
                <a:latin typeface="微软雅黑" panose="020B0503020204020204" pitchFamily="34" charset="-122"/>
                <a:ea typeface="微软雅黑" panose="020B0503020204020204" pitchFamily="34" charset="-122"/>
                <a:sym typeface="+mn-ea"/>
              </a:rPr>
              <a:t>优化空间</a:t>
            </a:r>
            <a:endParaRPr kumimoji="1" lang="zh-CN" altLang="en-US" sz="1800" dirty="0">
              <a:solidFill>
                <a:srgbClr val="FF0000"/>
              </a:solidFill>
              <a:latin typeface="微软雅黑" panose="020B0503020204020204" pitchFamily="34" charset="-122"/>
              <a:ea typeface="微软雅黑" panose="020B0503020204020204" pitchFamily="34" charset="-122"/>
              <a:sym typeface="+mn-ea"/>
            </a:endParaRPr>
          </a:p>
        </p:txBody>
      </p:sp>
      <p:sp>
        <p:nvSpPr>
          <p:cNvPr id="6" name="Shape 212"/>
          <p:cNvSpPr/>
          <p:nvPr/>
        </p:nvSpPr>
        <p:spPr>
          <a:xfrm>
            <a:off x="706120" y="4356100"/>
            <a:ext cx="9112885" cy="1059180"/>
          </a:xfrm>
          <a:prstGeom prst="rect">
            <a:avLst/>
          </a:prstGeom>
          <a:ln w="12700">
            <a:miter lim="400000"/>
          </a:ln>
        </p:spPr>
        <p:txBody>
          <a:bodyPr wrap="square" lIns="45718" tIns="45718" rIns="45718" bIns="45718">
            <a:spAutoFit/>
          </a:bodyPr>
          <a:p>
            <a:pPr marL="0" indent="0" eaLnBrk="1" fontAlgn="auto" latinLnBrk="0" hangingPunct="1">
              <a:lnSpc>
                <a:spcPct val="150000"/>
              </a:lnSpc>
              <a:spcBef>
                <a:spcPts val="1000"/>
              </a:spcBef>
              <a:buSzPct val="100000"/>
              <a:buFont typeface="Arial" panose="020B0604020202090204" pitchFamily="34" charset="0"/>
              <a:buNone/>
              <a:defRPr sz="1400"/>
            </a:pPr>
            <a:r>
              <a:rPr lang="en-US" altLang="zh-CN" b="1" dirty="0">
                <a:solidFill>
                  <a:schemeClr val="tx1">
                    <a:lumMod val="75000"/>
                    <a:lumOff val="25000"/>
                  </a:schemeClr>
                </a:solidFill>
                <a:latin typeface="Microsoft YaHei" panose="020B0503020204020204" pitchFamily="34" charset="-122"/>
                <a:ea typeface="Microsoft YaHei" panose="020B0503020204020204" pitchFamily="34" charset="-122"/>
              </a:rPr>
              <a:t>listJoin</a:t>
            </a: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能力：</a:t>
            </a:r>
            <a:r>
              <a:rPr dirty="0">
                <a:solidFill>
                  <a:schemeClr val="tx1">
                    <a:lumMod val="75000"/>
                    <a:lumOff val="25000"/>
                  </a:schemeClr>
                </a:solidFill>
                <a:latin typeface="Microsoft YaHei" panose="020B0503020204020204" pitchFamily="34" charset="-122"/>
                <a:ea typeface="Microsoft YaHei" panose="020B0503020204020204" pitchFamily="34" charset="-122"/>
              </a:rPr>
              <a:t>类似于mysql中的join，将[ItemInfo] 和[SellerInfo] 按照货主id进行匹配后、合并成List在页面进行展示是常见的业务处理逻辑。使用 @Map 和 @fetchSource进行处理会使得其中一个类型每个需要被合并的字段都需要单独进行处理，字段较多或者匹配逻辑复杂时会是的查询dsl的可读性变差。</a:t>
            </a:r>
            <a:endParaRPr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706120" y="5615305"/>
            <a:ext cx="1021969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rPr>
              <a:t>待定优化方案</a:t>
            </a:r>
            <a:r>
              <a:rPr kumimoji="0" lang="en-US" altLang="zh-CN" sz="1800" b="0" i="0" u="none" strike="noStrike" cap="none" spc="0" normalizeH="0" baseline="0">
                <a:ln>
                  <a:noFill/>
                </a:ln>
                <a:solidFill>
                  <a:srgbClr val="000000"/>
                </a:solidFill>
                <a:effectLst/>
                <a:uFillTx/>
                <a:latin typeface="+mn-lt"/>
                <a:ea typeface="+mn-ea"/>
                <a:cs typeface="+mn-cs"/>
                <a:sym typeface="Helvetica Neue" panose="02000503000000020004"/>
              </a:rPr>
              <a:t>(</a:t>
            </a: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rPr>
              <a:t>欢迎参与讨论</a:t>
            </a:r>
            <a:r>
              <a:rPr kumimoji="0" lang="en-US" altLang="zh-CN" sz="1800" b="0" i="0" u="none" strike="noStrike" cap="none" spc="0" normalizeH="0" baseline="0">
                <a:ln>
                  <a:noFill/>
                </a:ln>
                <a:solidFill>
                  <a:srgbClr val="000000"/>
                </a:solidFill>
                <a:effectLst/>
                <a:uFillTx/>
                <a:latin typeface="+mn-lt"/>
                <a:ea typeface="+mn-ea"/>
                <a:cs typeface="+mn-cs"/>
                <a:sym typeface="Helvetica Neue" panose="02000503000000020004"/>
              </a:rPr>
              <a:t>)</a:t>
            </a: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rPr>
              <a:t>：</a:t>
            </a: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hlinkClick r:id="rId2" action="ppaction://hlinkfile"/>
              </a:rPr>
              <a:t>https://github.com/graphql-calculator/graphql-calculator/issues/69</a:t>
            </a: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Tree>
  </p:cSld>
  <p:clrMapOvr>
    <a:masterClrMapping/>
  </p:clrMapOvr>
  <p:transition spd="slow" advTm="106462"/>
</p:sld>
</file>

<file path=ppt/theme/theme1.xml><?xml version="1.0" encoding="utf-8"?>
<a:theme xmlns:a="http://schemas.openxmlformats.org/drawingml/2006/main" name="新美大技术模板">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新美大技术模板.potx</Template>
  <TotalTime>0</TotalTime>
  <Words>1982</Words>
  <Application>WPS 演示</Application>
  <PresentationFormat>宽屏</PresentationFormat>
  <Paragraphs>105</Paragraphs>
  <Slides>10</Slides>
  <Notes>23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vt:i4>
      </vt:variant>
    </vt:vector>
  </HeadingPairs>
  <TitlesOfParts>
    <vt:vector size="31" baseType="lpstr">
      <vt:lpstr>Arial</vt:lpstr>
      <vt:lpstr>方正书宋_GBK</vt:lpstr>
      <vt:lpstr>Wingdings</vt:lpstr>
      <vt:lpstr>Helvetica Neue</vt:lpstr>
      <vt:lpstr>Helvetica</vt:lpstr>
      <vt:lpstr>微软雅黑</vt:lpstr>
      <vt:lpstr>汉仪旗黑</vt:lpstr>
      <vt:lpstr>Calibri</vt:lpstr>
      <vt:lpstr>Helvetica Neue</vt:lpstr>
      <vt:lpstr>Microsoft YaHei</vt:lpstr>
      <vt:lpstr>Source Han Sans CN Regular</vt:lpstr>
      <vt:lpstr>Source Han Sans CN Light</vt:lpstr>
      <vt:lpstr>Microsoft YaHei</vt:lpstr>
      <vt:lpstr>微软雅黑</vt:lpstr>
      <vt:lpstr>Helvetica Neue Bold</vt:lpstr>
      <vt:lpstr>宋体</vt:lpstr>
      <vt:lpstr>Arial Unicode MS</vt:lpstr>
      <vt:lpstr>宋体-简</vt:lpstr>
      <vt:lpstr>Apple Color Emoji</vt:lpstr>
      <vt:lpstr>苹方-简</vt:lpstr>
      <vt:lpstr>新美大技术模板</vt:lpstr>
      <vt:lpstr>PowerPoint 演示文稿</vt:lpstr>
      <vt:lpstr>背景</vt:lpstr>
      <vt:lpstr>介绍</vt:lpstr>
      <vt:lpstr>数据编排(一)：基本使用</vt:lpstr>
      <vt:lpstr>数据编排(而)：灵活高效的编排</vt:lpstr>
      <vt:lpstr>加工转换/集合处理</vt:lpstr>
      <vt:lpstr>流程控制</vt:lpstr>
      <vt:lpstr>接入方式</vt:lpstr>
      <vt:lpstr>总结</vt:lpstr>
      <vt:lpstr>GraphQL Calculator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Review</dc:title>
  <dc:creator/>
  <cp:lastModifiedBy>dugenkui</cp:lastModifiedBy>
  <cp:revision>3066</cp:revision>
  <dcterms:created xsi:type="dcterms:W3CDTF">2021-09-22T18:40:40Z</dcterms:created>
  <dcterms:modified xsi:type="dcterms:W3CDTF">2021-09-22T18:40:40Z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