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99" r:id="rId2"/>
    <p:sldId id="303" r:id="rId3"/>
    <p:sldId id="300" r:id="rId4"/>
    <p:sldId id="301" r:id="rId5"/>
    <p:sldId id="30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4"/>
    <p:restoredTop sz="94694"/>
  </p:normalViewPr>
  <p:slideViewPr>
    <p:cSldViewPr snapToGrid="0" snapToObjects="1" showGuides="1">
      <p:cViewPr varScale="1">
        <p:scale>
          <a:sx n="107" d="100"/>
          <a:sy n="107" d="100"/>
        </p:scale>
        <p:origin x="10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7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3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43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053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9/29/19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6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9/29/19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37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70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5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9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65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2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8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7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3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39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45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4EA1F060-41CB-0641-A74C-297A73CFD319}"/>
              </a:ext>
            </a:extLst>
          </p:cNvPr>
          <p:cNvSpPr txBox="1">
            <a:spLocks/>
          </p:cNvSpPr>
          <p:nvPr/>
        </p:nvSpPr>
        <p:spPr>
          <a:xfrm>
            <a:off x="488514" y="214301"/>
            <a:ext cx="9619989" cy="21906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764A7-2473-E749-AF01-F198387CD5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79105" y="0"/>
            <a:ext cx="9833789" cy="68580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159AE73-8866-9B43-AED9-E314F48D3832}"/>
              </a:ext>
            </a:extLst>
          </p:cNvPr>
          <p:cNvSpPr txBox="1">
            <a:spLocks/>
          </p:cNvSpPr>
          <p:nvPr/>
        </p:nvSpPr>
        <p:spPr>
          <a:xfrm>
            <a:off x="1695235" y="308224"/>
            <a:ext cx="8036103" cy="7439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0"/>
              </a:spcBef>
              <a:buClrTx/>
              <a:buSzTx/>
            </a:pPr>
            <a:r>
              <a:rPr lang="en-US" cap="none" dirty="0">
                <a:solidFill>
                  <a:schemeClr val="bg1"/>
                </a:solidFill>
                <a:ea typeface="+mn-ea"/>
                <a:cs typeface="+mn-cs"/>
              </a:rPr>
              <a:t>Scenario A after CLM </a:t>
            </a:r>
            <a:r>
              <a:rPr lang="en-US" cap="none" dirty="0" err="1">
                <a:solidFill>
                  <a:schemeClr val="bg1"/>
                </a:solidFill>
                <a:ea typeface="+mn-ea"/>
                <a:cs typeface="+mn-cs"/>
              </a:rPr>
              <a:t>spinup</a:t>
            </a:r>
            <a:r>
              <a:rPr lang="en-US" cap="none" dirty="0">
                <a:solidFill>
                  <a:schemeClr val="bg1"/>
                </a:solidFill>
                <a:ea typeface="+mn-ea"/>
                <a:cs typeface="+mn-cs"/>
              </a:rPr>
              <a:t> (A_v2)</a:t>
            </a:r>
          </a:p>
          <a:p>
            <a:pPr>
              <a:spcBef>
                <a:spcPts val="0"/>
              </a:spcBef>
              <a:buClrTx/>
              <a:buSzTx/>
            </a:pPr>
            <a:endParaRPr lang="en-US" cap="none" dirty="0">
              <a:solidFill>
                <a:prstClr val="white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90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4EA1F060-41CB-0641-A74C-297A73CFD319}"/>
              </a:ext>
            </a:extLst>
          </p:cNvPr>
          <p:cNvSpPr txBox="1">
            <a:spLocks/>
          </p:cNvSpPr>
          <p:nvPr/>
        </p:nvSpPr>
        <p:spPr>
          <a:xfrm>
            <a:off x="488514" y="214301"/>
            <a:ext cx="9619989" cy="21906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764A7-2473-E749-AF01-F198387CD5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79105" y="1"/>
            <a:ext cx="9833789" cy="6857998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159AE73-8866-9B43-AED9-E314F48D3832}"/>
              </a:ext>
            </a:extLst>
          </p:cNvPr>
          <p:cNvSpPr txBox="1">
            <a:spLocks/>
          </p:cNvSpPr>
          <p:nvPr/>
        </p:nvSpPr>
        <p:spPr>
          <a:xfrm>
            <a:off x="1695235" y="308224"/>
            <a:ext cx="8036103" cy="7439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0"/>
              </a:spcBef>
              <a:buClrTx/>
              <a:buSzTx/>
            </a:pPr>
            <a:r>
              <a:rPr lang="en-US" cap="none" dirty="0">
                <a:solidFill>
                  <a:schemeClr val="bg1"/>
                </a:solidFill>
                <a:ea typeface="+mn-ea"/>
                <a:cs typeface="+mn-cs"/>
              </a:rPr>
              <a:t>Scenario A after CLM </a:t>
            </a:r>
            <a:r>
              <a:rPr lang="en-US" cap="none" dirty="0" err="1">
                <a:solidFill>
                  <a:schemeClr val="bg1"/>
                </a:solidFill>
                <a:ea typeface="+mn-ea"/>
                <a:cs typeface="+mn-cs"/>
              </a:rPr>
              <a:t>spinup</a:t>
            </a:r>
            <a:r>
              <a:rPr lang="en-US" cap="none" dirty="0">
                <a:solidFill>
                  <a:schemeClr val="bg1"/>
                </a:solidFill>
                <a:ea typeface="+mn-ea"/>
                <a:cs typeface="+mn-cs"/>
              </a:rPr>
              <a:t> (A_v5)</a:t>
            </a:r>
          </a:p>
          <a:p>
            <a:pPr>
              <a:spcBef>
                <a:spcPts val="0"/>
              </a:spcBef>
              <a:buClrTx/>
              <a:buSzTx/>
            </a:pPr>
            <a:endParaRPr lang="en-US" cap="none" dirty="0">
              <a:solidFill>
                <a:prstClr val="white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94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4EA1F060-41CB-0641-A74C-297A73CFD319}"/>
              </a:ext>
            </a:extLst>
          </p:cNvPr>
          <p:cNvSpPr txBox="1">
            <a:spLocks/>
          </p:cNvSpPr>
          <p:nvPr/>
        </p:nvSpPr>
        <p:spPr>
          <a:xfrm>
            <a:off x="488514" y="214301"/>
            <a:ext cx="9619989" cy="21906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764A7-2473-E749-AF01-F198387CD5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79105" y="0"/>
            <a:ext cx="9833790" cy="68580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159AE73-8866-9B43-AED9-E314F48D3832}"/>
              </a:ext>
            </a:extLst>
          </p:cNvPr>
          <p:cNvSpPr txBox="1">
            <a:spLocks/>
          </p:cNvSpPr>
          <p:nvPr/>
        </p:nvSpPr>
        <p:spPr>
          <a:xfrm>
            <a:off x="1695235" y="308224"/>
            <a:ext cx="8036103" cy="7439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0"/>
              </a:spcBef>
              <a:buClrTx/>
              <a:buSzTx/>
            </a:pPr>
            <a:r>
              <a:rPr lang="en-US" cap="none" dirty="0">
                <a:solidFill>
                  <a:schemeClr val="bg1"/>
                </a:solidFill>
                <a:ea typeface="+mn-ea"/>
                <a:cs typeface="+mn-cs"/>
              </a:rPr>
              <a:t>Scenario A with solid file – 1M hours with constant recharge (A_v4)</a:t>
            </a:r>
          </a:p>
          <a:p>
            <a:pPr>
              <a:spcBef>
                <a:spcPts val="0"/>
              </a:spcBef>
              <a:buClrTx/>
              <a:buSzTx/>
            </a:pPr>
            <a:endParaRPr lang="en-US" cap="none" dirty="0">
              <a:solidFill>
                <a:prstClr val="white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77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4EA1F060-41CB-0641-A74C-297A73CFD319}"/>
              </a:ext>
            </a:extLst>
          </p:cNvPr>
          <p:cNvSpPr txBox="1">
            <a:spLocks/>
          </p:cNvSpPr>
          <p:nvPr/>
        </p:nvSpPr>
        <p:spPr>
          <a:xfrm>
            <a:off x="488514" y="214301"/>
            <a:ext cx="9619989" cy="21906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764A7-2473-E749-AF01-F198387CD5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79105" y="1"/>
            <a:ext cx="9833789" cy="6857998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159AE73-8866-9B43-AED9-E314F48D3832}"/>
              </a:ext>
            </a:extLst>
          </p:cNvPr>
          <p:cNvSpPr txBox="1">
            <a:spLocks/>
          </p:cNvSpPr>
          <p:nvPr/>
        </p:nvSpPr>
        <p:spPr>
          <a:xfrm>
            <a:off x="1695235" y="308224"/>
            <a:ext cx="8036103" cy="7439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0"/>
              </a:spcBef>
              <a:buClrTx/>
              <a:buSzTx/>
            </a:pPr>
            <a:r>
              <a:rPr lang="en-US" cap="none" dirty="0">
                <a:solidFill>
                  <a:schemeClr val="bg1"/>
                </a:solidFill>
                <a:ea typeface="+mn-ea"/>
                <a:cs typeface="+mn-cs"/>
              </a:rPr>
              <a:t>Scenario A after CLM </a:t>
            </a:r>
            <a:r>
              <a:rPr lang="en-US" cap="none" dirty="0" err="1">
                <a:solidFill>
                  <a:schemeClr val="bg1"/>
                </a:solidFill>
                <a:ea typeface="+mn-ea"/>
                <a:cs typeface="+mn-cs"/>
              </a:rPr>
              <a:t>spinup</a:t>
            </a:r>
            <a:r>
              <a:rPr lang="en-US" cap="none" dirty="0">
                <a:solidFill>
                  <a:schemeClr val="bg1"/>
                </a:solidFill>
                <a:ea typeface="+mn-ea"/>
                <a:cs typeface="+mn-cs"/>
              </a:rPr>
              <a:t> (A_v2)</a:t>
            </a:r>
          </a:p>
          <a:p>
            <a:pPr>
              <a:spcBef>
                <a:spcPts val="0"/>
              </a:spcBef>
              <a:buClrTx/>
              <a:buSzTx/>
            </a:pPr>
            <a:endParaRPr lang="en-US" cap="none" dirty="0">
              <a:solidFill>
                <a:prstClr val="white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81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4EA1F060-41CB-0641-A74C-297A73CFD319}"/>
              </a:ext>
            </a:extLst>
          </p:cNvPr>
          <p:cNvSpPr txBox="1">
            <a:spLocks/>
          </p:cNvSpPr>
          <p:nvPr/>
        </p:nvSpPr>
        <p:spPr>
          <a:xfrm>
            <a:off x="488514" y="214301"/>
            <a:ext cx="9619989" cy="21906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764A7-2473-E749-AF01-F198387CD5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79105" y="0"/>
            <a:ext cx="9833790" cy="685799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159AE73-8866-9B43-AED9-E314F48D3832}"/>
              </a:ext>
            </a:extLst>
          </p:cNvPr>
          <p:cNvSpPr txBox="1">
            <a:spLocks/>
          </p:cNvSpPr>
          <p:nvPr/>
        </p:nvSpPr>
        <p:spPr>
          <a:xfrm>
            <a:off x="1695235" y="308224"/>
            <a:ext cx="8036103" cy="7439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0"/>
              </a:spcBef>
              <a:buClrTx/>
              <a:buSzTx/>
            </a:pPr>
            <a:r>
              <a:rPr lang="en-US" cap="none" dirty="0">
                <a:solidFill>
                  <a:schemeClr val="bg1"/>
                </a:solidFill>
                <a:ea typeface="+mn-ea"/>
                <a:cs typeface="+mn-cs"/>
              </a:rPr>
              <a:t>Scenario A with solid file – 1M hours with constant recharge (A_v4)</a:t>
            </a:r>
          </a:p>
          <a:p>
            <a:pPr>
              <a:spcBef>
                <a:spcPts val="0"/>
              </a:spcBef>
              <a:buClrTx/>
              <a:buSzTx/>
            </a:pPr>
            <a:endParaRPr lang="en-US" cap="none" dirty="0">
              <a:solidFill>
                <a:prstClr val="white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965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62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Rapp, Garrett Andrew - (grapp)</dc:creator>
  <cp:lastModifiedBy>Rapp, Garrett Andrew - (grapp)</cp:lastModifiedBy>
  <cp:revision>6</cp:revision>
  <dcterms:created xsi:type="dcterms:W3CDTF">2019-05-21T19:02:10Z</dcterms:created>
  <dcterms:modified xsi:type="dcterms:W3CDTF">2019-09-29T17:25:05Z</dcterms:modified>
</cp:coreProperties>
</file>