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114" d="100"/>
          <a:sy n="114" d="100"/>
        </p:scale>
        <p:origin x="47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25E2-6094-7D40-A0D0-0E6E07F0AA2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7F392B-0848-9641-9C06-49A4D98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drive/folders/1PltJMgmbchqGZnWueP8iz0vKl5rtCD52?usp=sha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hworks.com/matlabcentral/fileexchange/29536-generation-of-2d-fractal-trees" TargetMode="External"/><Relationship Id="rId3" Type="http://schemas.openxmlformats.org/officeDocument/2006/relationships/hyperlink" Target="https://www.mathworks.com/matlabcentral/fileexchange/31330-dave-s-matlab-shoo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21996"/>
            <a:ext cx="7766936" cy="1646302"/>
          </a:xfrm>
        </p:spPr>
        <p:txBody>
          <a:bodyPr/>
          <a:lstStyle/>
          <a:p>
            <a:r>
              <a:rPr lang="en-US" dirty="0" smtClean="0"/>
              <a:t>Apple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68298"/>
            <a:ext cx="7766936" cy="1096899"/>
          </a:xfrm>
        </p:spPr>
        <p:txBody>
          <a:bodyPr/>
          <a:lstStyle/>
          <a:p>
            <a:r>
              <a:rPr lang="en-US" dirty="0" smtClean="0"/>
              <a:t>Developed by Greg Rapp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3" y="433398"/>
            <a:ext cx="3718378" cy="58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Shooter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364"/>
            <a:ext cx="8596668" cy="388077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 a shooter game that runs smoothly and intuitively</a:t>
            </a:r>
          </a:p>
          <a:p>
            <a:r>
              <a:rPr lang="en-US" dirty="0" smtClean="0"/>
              <a:t>Incorporate Fractal design into the game</a:t>
            </a:r>
          </a:p>
          <a:p>
            <a:r>
              <a:rPr lang="en-US" dirty="0" smtClean="0"/>
              <a:t>Utilize different functions of the graphical user interface</a:t>
            </a:r>
          </a:p>
          <a:p>
            <a:r>
              <a:rPr lang="en-US" dirty="0" smtClean="0"/>
              <a:t>Utilize different attributes of plotted objects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568857"/>
            <a:ext cx="3676463" cy="2663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79" y="3568857"/>
            <a:ext cx="2642840" cy="26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80"/>
            <a:ext cx="8596668" cy="3880773"/>
          </a:xfrm>
        </p:spPr>
        <p:txBody>
          <a:bodyPr/>
          <a:lstStyle/>
          <a:p>
            <a:r>
              <a:rPr lang="en-US" dirty="0" smtClean="0"/>
              <a:t>Creating a GUI axis that plots a fractal tree</a:t>
            </a:r>
          </a:p>
          <a:p>
            <a:r>
              <a:rPr lang="en-US" dirty="0"/>
              <a:t>Tracking the position of the mouse</a:t>
            </a:r>
          </a:p>
          <a:p>
            <a:r>
              <a:rPr lang="en-US" dirty="0" smtClean="0"/>
              <a:t>Mouse down and up functions</a:t>
            </a:r>
          </a:p>
          <a:p>
            <a:r>
              <a:rPr lang="en-US" dirty="0" smtClean="0"/>
              <a:t>Projectile shooting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/>
              <a:t>Updating </a:t>
            </a:r>
            <a:r>
              <a:rPr lang="en-US" dirty="0" smtClean="0"/>
              <a:t>various attributes </a:t>
            </a:r>
            <a:r>
              <a:rPr lang="en-US" dirty="0"/>
              <a:t>of </a:t>
            </a:r>
            <a:r>
              <a:rPr lang="en-US" dirty="0" smtClean="0"/>
              <a:t>plotted objects</a:t>
            </a:r>
          </a:p>
          <a:p>
            <a:r>
              <a:rPr lang="en-US" dirty="0" smtClean="0"/>
              <a:t>Radio buttons</a:t>
            </a:r>
          </a:p>
          <a:p>
            <a:r>
              <a:rPr lang="en-US" dirty="0" smtClean="0"/>
              <a:t>Score based on 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79"/>
            <a:ext cx="8596668" cy="3880773"/>
          </a:xfrm>
        </p:spPr>
        <p:txBody>
          <a:bodyPr/>
          <a:lstStyle/>
          <a:p>
            <a:r>
              <a:rPr lang="en-US" dirty="0" smtClean="0"/>
              <a:t>Apple Shooter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drive.google.com/drive/folders/1PltJMgmbchqGZnWueP8iz0vKl5rtCD52?usp=sharing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https://www.mathworks.com/matlabcentral/fileexchange/29536-generation-of-2d-fractal-trees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www.mathworks.com/matlabcentral/fileexchange/31330-dave-s-matlab-shooter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7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89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Apple Shooter</vt:lpstr>
      <vt:lpstr>Apple Shooter Goals</vt:lpstr>
      <vt:lpstr>Features Completed</vt:lpstr>
      <vt:lpstr>Demonstration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Shooter</dc:title>
  <dc:creator>Greg Rapp</dc:creator>
  <cp:lastModifiedBy>Greg Rapp</cp:lastModifiedBy>
  <cp:revision>13</cp:revision>
  <dcterms:created xsi:type="dcterms:W3CDTF">2017-12-12T07:15:03Z</dcterms:created>
  <dcterms:modified xsi:type="dcterms:W3CDTF">2017-12-12T18:38:48Z</dcterms:modified>
</cp:coreProperties>
</file>