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58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14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4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7" y="23014"/>
            <a:ext cx="2000198" cy="8122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34" y="5946760"/>
            <a:ext cx="3676954" cy="9682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" y="6176963"/>
            <a:ext cx="3478717" cy="581151"/>
          </a:xfrm>
          <a:prstGeom prst="rect">
            <a:avLst/>
          </a:prstGeom>
        </p:spPr>
      </p:pic>
      <p:pic>
        <p:nvPicPr>
          <p:cNvPr id="10" name="Picture 9" descr="Univ-Grenoble-Alpes-sign-baserouge-F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38" y="6028315"/>
            <a:ext cx="3489476" cy="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4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48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9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43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58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FFF1-8518-4FF3-9BFD-B2A091B7898D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E6EB-571F-4F69-824B-250C51937BB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34" y="5946760"/>
            <a:ext cx="3676954" cy="9682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" y="6176963"/>
            <a:ext cx="3478717" cy="581151"/>
          </a:xfrm>
          <a:prstGeom prst="rect">
            <a:avLst/>
          </a:prstGeom>
        </p:spPr>
      </p:pic>
      <p:pic>
        <p:nvPicPr>
          <p:cNvPr id="9" name="Picture 9" descr="Univ-Grenoble-Alpes-sign-baserouge-F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38" y="6028315"/>
            <a:ext cx="3489476" cy="8723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7" y="23014"/>
            <a:ext cx="2000198" cy="8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2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6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MOUTET</dc:creator>
  <cp:lastModifiedBy>Pascal MOUTET</cp:lastModifiedBy>
  <cp:revision>2</cp:revision>
  <dcterms:created xsi:type="dcterms:W3CDTF">2018-03-24T13:00:51Z</dcterms:created>
  <dcterms:modified xsi:type="dcterms:W3CDTF">2018-03-24T13:11:01Z</dcterms:modified>
</cp:coreProperties>
</file>