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股票预测系统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WeiXin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上层功能考虑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应用统计产生买卖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3568" y="3717032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势态变量加上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模拟买卖报告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868144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实盘买卖报告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5445224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原始日线数据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450912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日线初步处理数据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9632" y="3573016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日线信号文件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270892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日线统计文件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220072" y="5301208"/>
            <a:ext cx="29523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配置文件和配置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64088" y="270892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统计模拟买卖记录和盈利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3717032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实盘买卖记录和盈利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450912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几大要素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3888" y="3501008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923928" y="4581128"/>
            <a:ext cx="1800200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63888" y="2204864"/>
            <a:ext cx="244827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上层应用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9792" y="2060848"/>
            <a:ext cx="72008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配置策略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6948264" y="2132856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策略报告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0" idx="2"/>
          </p:cNvCxnSpPr>
          <p:nvPr/>
        </p:nvCxnSpPr>
        <p:spPr>
          <a:xfrm>
            <a:off x="6084168" y="270892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单信号变化统计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57301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双信号统计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436510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zh-CN" altLang="en-US" dirty="0" smtClean="0"/>
              <a:t>线统计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2348880"/>
            <a:ext cx="20882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大盘统计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3140968"/>
            <a:ext cx="20882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周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3933056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升降整趋势统计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4725144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其他态势统计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87824" y="5445224"/>
            <a:ext cx="23762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买卖列表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419872" y="2348880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配置文件和配置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27784" y="494116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572000" y="2852936"/>
            <a:ext cx="648072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131840" y="3284984"/>
            <a:ext cx="104411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1840" y="4149080"/>
            <a:ext cx="7920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4" idx="3"/>
          </p:cNvCxnSpPr>
          <p:nvPr/>
        </p:nvCxnSpPr>
        <p:spPr>
          <a:xfrm flipH="1">
            <a:off x="3131840" y="278092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一个配置策略生成一个报告文件夹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年模拟测试结果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最近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天的实盘结果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有一个整合的</a:t>
            </a:r>
            <a:r>
              <a:rPr lang="en-US" altLang="zh-CN" dirty="0" smtClean="0"/>
              <a:t>dash board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不同的策略可以对比，以便筛选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上下分离的概念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2492896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买卖和报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,</a:t>
            </a:r>
            <a:r>
              <a:rPr lang="zh-CN" altLang="en-US" dirty="0" smtClean="0"/>
              <a:t>策略模拟，验证，实盘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4365104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买卖和报告接口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2564904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364502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968" y="3717032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</a:t>
            </a:r>
            <a:r>
              <a:rPr lang="zh-CN" altLang="en-US" dirty="0" smtClean="0"/>
              <a:t>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上层应用统计结果来买卖，底层产生和更新统计结果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492896"/>
            <a:ext cx="4104456" cy="8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调用底层的</a:t>
            </a:r>
            <a:r>
              <a:rPr lang="en-US" altLang="zh-CN" dirty="0" smtClean="0"/>
              <a:t>Gem</a:t>
            </a:r>
            <a:r>
              <a:rPr lang="zh-CN" altLang="en-US" dirty="0" smtClean="0"/>
              <a:t>，产生报告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4365104"/>
            <a:ext cx="2448272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个股分析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4365104"/>
            <a:ext cx="1944216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大盘分析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492896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数据维护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3645024"/>
            <a:ext cx="7200800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多股分析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底层功能考虑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产生统计文件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4077072"/>
            <a:ext cx="2592288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提供独立信号信息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32849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更新统计文件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</TotalTime>
  <Words>358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股票预测系统</vt:lpstr>
      <vt:lpstr>总体架构</vt:lpstr>
      <vt:lpstr>几大要素</vt:lpstr>
      <vt:lpstr>信号统计</vt:lpstr>
      <vt:lpstr>预测报告</vt:lpstr>
      <vt:lpstr>上下分离的概念</vt:lpstr>
      <vt:lpstr>分析对象</vt:lpstr>
      <vt:lpstr>API 考虑</vt:lpstr>
      <vt:lpstr>底层功能考虑</vt:lpstr>
      <vt:lpstr>上层功能考虑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股票预测系统</dc:title>
  <cp:lastModifiedBy>Administrator</cp:lastModifiedBy>
  <cp:revision>12</cp:revision>
  <dcterms:modified xsi:type="dcterms:W3CDTF">2014-03-30T23:56:21Z</dcterms:modified>
</cp:coreProperties>
</file>