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8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89ABF-9731-4A07-99C6-5E83D4922B50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DBE92-320E-41DE-A656-15691E8DB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DBE92-320E-41DE-A656-15691E8DB1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Small Fish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Hunter Hu</a:t>
            </a:r>
          </a:p>
          <a:p>
            <a:r>
              <a:rPr lang="en-US" dirty="0" smtClean="0"/>
              <a:t>2014-09-07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主要存储股票的一些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爬区股票的一些属性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Stock </a:t>
            </a:r>
            <a:r>
              <a:rPr lang="zh-CN" altLang="en-US" dirty="0" smtClean="0"/>
              <a:t>模块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日线数据的存储</a:t>
            </a:r>
            <a:endParaRPr lang="en-US" altLang="zh-CN" dirty="0" smtClean="0"/>
          </a:p>
          <a:p>
            <a:r>
              <a:rPr lang="zh-CN" altLang="en-US" dirty="0" smtClean="0"/>
              <a:t>可以单独更新到最新数据</a:t>
            </a:r>
            <a:endParaRPr lang="en-US" altLang="zh-CN" dirty="0" smtClean="0"/>
          </a:p>
          <a:p>
            <a:r>
              <a:rPr lang="zh-CN" altLang="en-US" dirty="0" smtClean="0"/>
              <a:t>可以找出股价跳变的股票</a:t>
            </a:r>
            <a:endParaRPr lang="en-US" altLang="zh-CN" dirty="0" smtClean="0"/>
          </a:p>
          <a:p>
            <a:r>
              <a:rPr lang="zh-CN" altLang="en-US" dirty="0" smtClean="0"/>
              <a:t>股价形态分析的基础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RAW data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算出当日的一些特征值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数据初加工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信号模块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输赢概率</a:t>
            </a:r>
            <a:endParaRPr lang="en-US" altLang="zh-CN" dirty="0" smtClean="0"/>
          </a:p>
          <a:p>
            <a:r>
              <a:rPr lang="zh-CN" altLang="en-US" dirty="0" smtClean="0"/>
              <a:t>输赢的天数</a:t>
            </a:r>
            <a:endParaRPr lang="en-US" altLang="zh-CN" dirty="0" smtClean="0"/>
          </a:p>
          <a:p>
            <a:r>
              <a:rPr lang="zh-CN" altLang="en-US" dirty="0" smtClean="0"/>
              <a:t>各种统计结果的每日保存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统计模块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根据发生多少概率和发生次数来买卖</a:t>
            </a:r>
            <a:endParaRPr lang="en-US" altLang="zh-CN" dirty="0" smtClean="0"/>
          </a:p>
          <a:p>
            <a:r>
              <a:rPr lang="zh-CN" altLang="en-US" dirty="0" smtClean="0"/>
              <a:t>根据信号最近发生次数来买卖</a:t>
            </a:r>
            <a:endParaRPr lang="en-US" altLang="zh-CN" dirty="0" smtClean="0"/>
          </a:p>
          <a:p>
            <a:r>
              <a:rPr lang="zh-CN" altLang="en-US" smtClean="0"/>
              <a:t>生成买卖列表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策略模块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模拟交易模块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总体思路</a:t>
            </a:r>
            <a:endParaRPr lang="en-US" altLang="zh-CN" dirty="0" smtClean="0"/>
          </a:p>
          <a:p>
            <a:r>
              <a:rPr lang="zh-CN" altLang="en-US" dirty="0" smtClean="0"/>
              <a:t>子模块划分和概述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利用历史的成交经验统计结果来买卖未来的股票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受数据来源限制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目前只基于日线的分析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不做长期的预测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只做短线的预测</a:t>
            </a:r>
            <a:r>
              <a:rPr lang="en-US" altLang="zh-CN" sz="2800" dirty="0" smtClean="0"/>
              <a:t>(1~10</a:t>
            </a:r>
            <a:r>
              <a:rPr lang="zh-CN" altLang="en-US" sz="2800" dirty="0" smtClean="0"/>
              <a:t>天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大盘的趋势预测和股指期货等信号没有加进来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CPI</a:t>
            </a:r>
            <a:r>
              <a:rPr lang="zh-CN" altLang="en-US" sz="2800" dirty="0" smtClean="0"/>
              <a:t>等宏观经济数据并没有加入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每个股票单独分析和统计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假设数据源的信号是正确的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加权的因素没有考虑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总体思路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sz="3300" dirty="0" smtClean="0"/>
              <a:t>静态分析</a:t>
            </a:r>
            <a:endParaRPr lang="en-US" altLang="zh-CN" sz="33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数据下载模块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数据粗加工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信号提取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信号</a:t>
            </a:r>
            <a:r>
              <a:rPr lang="zh-CN" altLang="en-US" sz="2900" dirty="0" smtClean="0"/>
              <a:t>统计</a:t>
            </a:r>
            <a:r>
              <a:rPr lang="en-US" altLang="zh-CN" sz="2900" dirty="0" smtClean="0"/>
              <a:t>-</a:t>
            </a:r>
            <a:r>
              <a:rPr lang="zh-CN" altLang="en-US" sz="2900" dirty="0" smtClean="0"/>
              <a:t>期望盈率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信号统计</a:t>
            </a:r>
            <a:r>
              <a:rPr lang="en-US" altLang="zh-CN" sz="2900" dirty="0" smtClean="0"/>
              <a:t>-</a:t>
            </a:r>
            <a:r>
              <a:rPr lang="zh-CN" altLang="en-US" sz="2900" dirty="0" smtClean="0"/>
              <a:t>期望赔率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每日信号统计更新</a:t>
            </a:r>
            <a:endParaRPr lang="en-US" altLang="zh-CN" sz="3400" dirty="0" smtClean="0"/>
          </a:p>
          <a:p>
            <a:pPr>
              <a:buFont typeface="Wingdings" pitchFamily="2" charset="2"/>
              <a:buChar char="q"/>
            </a:pPr>
            <a:endParaRPr lang="en-US" altLang="zh-CN" sz="3400" dirty="0" smtClean="0"/>
          </a:p>
          <a:p>
            <a:pPr>
              <a:buFont typeface="Wingdings" pitchFamily="2" charset="2"/>
              <a:buChar char="q"/>
            </a:pPr>
            <a:r>
              <a:rPr lang="zh-CN" altLang="en-US" sz="3400" dirty="0" smtClean="0"/>
              <a:t>模拟交易</a:t>
            </a:r>
            <a:endParaRPr lang="en-US" altLang="zh-CN" sz="34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自动</a:t>
            </a:r>
            <a:r>
              <a:rPr lang="zh-CN" altLang="en-US" sz="2900" dirty="0" smtClean="0"/>
              <a:t>生成历史交易数据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预测当日很大概率上涨的股票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预测未来很大概率下跌的股票</a:t>
            </a:r>
            <a:endParaRPr lang="en-US" altLang="zh-CN" sz="29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对一组信号和交易策略以及交易数据和实际股价来画出输赢曲线</a:t>
            </a:r>
            <a:endParaRPr lang="en-US" altLang="zh-CN" sz="2900" dirty="0" smtClean="0"/>
          </a:p>
          <a:p>
            <a:pPr>
              <a:buFont typeface="Wingdings" pitchFamily="2" charset="2"/>
              <a:buChar char="q"/>
            </a:pPr>
            <a:endParaRPr lang="en-US" altLang="zh-CN" sz="3400" dirty="0" smtClean="0"/>
          </a:p>
          <a:p>
            <a:pPr>
              <a:buFont typeface="Wingdings" pitchFamily="2" charset="2"/>
              <a:buChar char="q"/>
            </a:pPr>
            <a:r>
              <a:rPr lang="zh-CN" altLang="en-US" sz="3400" dirty="0" smtClean="0"/>
              <a:t>实盘交易</a:t>
            </a:r>
            <a:endParaRPr lang="en-US" altLang="zh-CN" sz="3400" dirty="0" smtClean="0"/>
          </a:p>
          <a:p>
            <a:pPr lvl="1">
              <a:buFont typeface="Wingdings" pitchFamily="2" charset="2"/>
              <a:buChar char="v"/>
            </a:pPr>
            <a:r>
              <a:rPr lang="zh-CN" altLang="en-US" sz="2900" dirty="0" smtClean="0"/>
              <a:t>根据信号组合和交易策略自动交易</a:t>
            </a:r>
            <a:endParaRPr lang="en-US" altLang="zh-CN" sz="29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模块分解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0" y="2133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静态分析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95600" y="2514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9400" y="2133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日线历史数据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205740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信号集合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 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25908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信号组合统计结果</a:t>
            </a:r>
            <a:endParaRPr lang="en-US" altLang="zh-CN" sz="1100" dirty="0" smtClean="0"/>
          </a:p>
          <a:p>
            <a:r>
              <a:rPr lang="zh-CN" altLang="en-US" sz="1100" dirty="0" smtClean="0"/>
              <a:t>按照信号变化次数排序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33528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当日分析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5600" y="3733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3429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当日数据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" y="2743200"/>
            <a:ext cx="12192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选股模块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25146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 flipV="1">
            <a:off x="1524000" y="312420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2819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对每一只股票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12" idx="0"/>
            <a:endCxn id="4" idx="2"/>
          </p:cNvCxnSpPr>
          <p:nvPr/>
        </p:nvCxnSpPr>
        <p:spPr>
          <a:xfrm flipV="1">
            <a:off x="4648200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34200" y="33528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实盘选股</a:t>
            </a:r>
            <a:endParaRPr lang="en-US" dirty="0"/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>
            <a:off x="5334000" y="25146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72400" y="2514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25" idx="1"/>
          </p:cNvCxnSpPr>
          <p:nvPr/>
        </p:nvCxnSpPr>
        <p:spPr>
          <a:xfrm>
            <a:off x="5334000" y="3733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772400" y="4114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86600" y="48768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实盘交易</a:t>
            </a:r>
            <a:endParaRPr lang="en-US" dirty="0"/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rtlCol="0" anchor="ctr">
            <a:normAutofit fontScale="9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实盘交易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38800" y="33528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当日信号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848600" y="27432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信号统计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模拟交易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18288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静态分析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2209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828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日线历史数据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175260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信号集合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 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28600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信号组合统计结果</a:t>
            </a:r>
            <a:endParaRPr lang="en-US" altLang="zh-CN" sz="1100" dirty="0" smtClean="0"/>
          </a:p>
          <a:p>
            <a:r>
              <a:rPr lang="zh-CN" altLang="en-US" sz="1100" dirty="0" smtClean="0"/>
              <a:t>按照信号变化次数排序</a:t>
            </a:r>
            <a:endParaRPr lang="en-US" altLang="zh-CN" sz="1100" dirty="0" smtClean="0"/>
          </a:p>
          <a:p>
            <a:r>
              <a:rPr lang="zh-CN" altLang="en-US" sz="1100" dirty="0" smtClean="0"/>
              <a:t>根据每日的统计结果算出当天的买卖机会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1828800"/>
            <a:ext cx="12192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选股模块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3"/>
          </p:cNvCxnSpPr>
          <p:nvPr/>
        </p:nvCxnSpPr>
        <p:spPr>
          <a:xfrm>
            <a:off x="3124200" y="2209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791200" y="4648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模拟买卖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3276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更新每日信号统计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2895600" y="4800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图形化报告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2" idx="0"/>
          </p:cNvCxnSpPr>
          <p:nvPr/>
        </p:nvCxnSpPr>
        <p:spPr>
          <a:xfrm>
            <a:off x="6400800" y="2590800"/>
            <a:ext cx="1143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日线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原始数据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统计文件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统计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买卖策略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当日信号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买入决策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模拟过程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实盘过程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信号的分布影响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最近三个月有发生？一年有效？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静态分析过程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信号分类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均线类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开盘类信号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大盘态势和形态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股票态势和形态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日线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资金的流向信号，按照板块来分</a:t>
            </a:r>
            <a:endParaRPr lang="en-US" altLang="zh-CN" dirty="0" smtClean="0"/>
          </a:p>
          <a:p>
            <a:r>
              <a:rPr lang="zh-CN" altLang="en-US" dirty="0" smtClean="0"/>
              <a:t>信号统计分为状态类，触发类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</a:t>
            </a:r>
            <a:r>
              <a:rPr lang="zh-CN" altLang="en-US" dirty="0" smtClean="0"/>
              <a:t>为了统计在某些状态下赢的概率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</a:t>
            </a:r>
            <a:r>
              <a:rPr lang="zh-CN" altLang="en-US" dirty="0" smtClean="0"/>
              <a:t>为了统计在信号发生变化的时刻赢的概率</a:t>
            </a:r>
            <a:endParaRPr lang="en-US" altLang="zh-CN" dirty="0" smtClean="0"/>
          </a:p>
          <a:p>
            <a:r>
              <a:rPr lang="zh-CN" altLang="en-US" dirty="0" smtClean="0"/>
              <a:t>状态类</a:t>
            </a:r>
            <a:endParaRPr lang="en-US" altLang="zh-CN" dirty="0" smtClean="0"/>
          </a:p>
          <a:p>
            <a:pPr lvl="1"/>
            <a:r>
              <a:rPr lang="en-US" dirty="0" smtClean="0"/>
              <a:t> </a:t>
            </a:r>
            <a:r>
              <a:rPr lang="zh-CN" altLang="en-US" dirty="0" smtClean="0"/>
              <a:t>单信号状态输赢统计</a:t>
            </a:r>
            <a:endParaRPr lang="en-US" altLang="zh-CN" dirty="0" smtClean="0"/>
          </a:p>
          <a:p>
            <a:pPr lvl="1"/>
            <a:r>
              <a:rPr lang="en-US" dirty="0" smtClean="0"/>
              <a:t> </a:t>
            </a:r>
            <a:r>
              <a:rPr lang="zh-CN" altLang="en-US" dirty="0" smtClean="0"/>
              <a:t>双信号状态输赢统计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触发类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单信号变化触发输赢统计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双信号变化触发输赢统计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状态加触发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单信号某种状态下，其他单信号变化触发，输赢统计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单信号状态下，其他两种单信号变化触发，输赢统计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762000"/>
          </a:xfrm>
        </p:spPr>
        <p:txBody>
          <a:bodyPr/>
          <a:lstStyle/>
          <a:p>
            <a:r>
              <a:rPr lang="zh-CN" altLang="en-US" dirty="0" smtClean="0"/>
              <a:t>信号分类和统计类型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单只股票单独处理</a:t>
            </a:r>
            <a:endParaRPr lang="en-US" altLang="zh-CN" dirty="0" smtClean="0"/>
          </a:p>
          <a:p>
            <a:r>
              <a:rPr lang="zh-CN" altLang="en-US" dirty="0" smtClean="0"/>
              <a:t>一个股票一个数据库？</a:t>
            </a:r>
            <a:endParaRPr lang="en-US" altLang="zh-CN" dirty="0" smtClean="0"/>
          </a:p>
          <a:p>
            <a:r>
              <a:rPr lang="zh-CN" altLang="en-US" dirty="0" smtClean="0"/>
              <a:t>但是数据库的模型可以共用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数据处理策略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328</TotalTime>
  <Words>520</Words>
  <Application>Microsoft Office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Small Fish Overview</vt:lpstr>
      <vt:lpstr>Content</vt:lpstr>
      <vt:lpstr>总体思路</vt:lpstr>
      <vt:lpstr>模块分解</vt:lpstr>
      <vt:lpstr>Slide 5</vt:lpstr>
      <vt:lpstr>模拟交易</vt:lpstr>
      <vt:lpstr>静态分析过程</vt:lpstr>
      <vt:lpstr>信号分类和统计类型</vt:lpstr>
      <vt:lpstr>数据处理策略</vt:lpstr>
      <vt:lpstr>Stock 模块</vt:lpstr>
      <vt:lpstr>RAW data </vt:lpstr>
      <vt:lpstr>数据初加工</vt:lpstr>
      <vt:lpstr>信号模块</vt:lpstr>
      <vt:lpstr>统计模块</vt:lpstr>
      <vt:lpstr>策略模块</vt:lpstr>
      <vt:lpstr>模拟交易模块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Fish Overview</dc:title>
  <dc:creator>Hu, Hunter (NSN - CN/Hangzhou)</dc:creator>
  <cp:lastModifiedBy>Hunter</cp:lastModifiedBy>
  <cp:revision>43</cp:revision>
  <dcterms:created xsi:type="dcterms:W3CDTF">2006-08-16T00:00:00Z</dcterms:created>
  <dcterms:modified xsi:type="dcterms:W3CDTF">2014-09-08T13:13:43Z</dcterms:modified>
</cp:coreProperties>
</file>