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2014/3/31 Monday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股票预测系统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WeiXin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上层功能考虑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3568" y="249289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应用统计产生买卖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3568" y="3717032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势态变量加上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249289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模拟买卖报告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868144" y="2492896"/>
            <a:ext cx="25202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实盘买卖报告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5445224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原始日线数据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4509120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日线初步处理数据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59632" y="3573016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日线信号文件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9632" y="2708920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日线统计文件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220072" y="5301208"/>
            <a:ext cx="29523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配置文件和配置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64088" y="2708920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统计模拟买卖记录和盈利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4088" y="3717032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实盘买卖记录和盈利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36096" y="4509120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几大要素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63888" y="3501008"/>
            <a:ext cx="252028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底层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923928" y="4581128"/>
            <a:ext cx="1800200" cy="1584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563888" y="2204864"/>
            <a:ext cx="2448272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上层应用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9792" y="2060848"/>
            <a:ext cx="720080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配置策略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6948264" y="2132856"/>
            <a:ext cx="115212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策略报告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0" idx="2"/>
          </p:cNvCxnSpPr>
          <p:nvPr/>
        </p:nvCxnSpPr>
        <p:spPr>
          <a:xfrm>
            <a:off x="6084168" y="270892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70892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单信号变化统计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357301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双信号统计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8" y="436510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zh-CN" altLang="en-US" dirty="0" smtClean="0"/>
              <a:t>线统计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20072" y="2348880"/>
            <a:ext cx="208823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大盘统计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0072" y="3140968"/>
            <a:ext cx="208823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周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线统计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072" y="3933056"/>
            <a:ext cx="208823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升降整趋势统计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072" y="4725144"/>
            <a:ext cx="208823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其他态势统计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87824" y="5445224"/>
            <a:ext cx="23762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买卖列表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419872" y="2348880"/>
            <a:ext cx="158417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配置文件和配置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27784" y="4941168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572000" y="2852936"/>
            <a:ext cx="648072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3131840" y="3284984"/>
            <a:ext cx="1044116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1840" y="4149080"/>
            <a:ext cx="79208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4" idx="3"/>
          </p:cNvCxnSpPr>
          <p:nvPr/>
        </p:nvCxnSpPr>
        <p:spPr>
          <a:xfrm flipH="1">
            <a:off x="3131840" y="2780928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一个配置策略生成一个报告文件夹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年模拟测试结果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最近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天的实盘结果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有一个整合的</a:t>
            </a:r>
            <a:r>
              <a:rPr lang="en-US" altLang="zh-CN" dirty="0" smtClean="0"/>
              <a:t>dash board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不同的策略可以对比，以便筛选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上下分离的概念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5656" y="2492896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买卖和报告</a:t>
            </a:r>
            <a:r>
              <a:rPr lang="en-US" altLang="zh-CN" dirty="0" smtClean="0"/>
              <a:t>,</a:t>
            </a:r>
            <a:r>
              <a:rPr lang="zh-CN" altLang="en-US" dirty="0" smtClean="0"/>
              <a:t>策略模拟，验证，实</a:t>
            </a:r>
            <a:r>
              <a:rPr lang="zh-CN" altLang="en-US" dirty="0" smtClean="0"/>
              <a:t>盘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Qian</a:t>
            </a:r>
            <a:r>
              <a:rPr lang="en-US" altLang="zh-CN" dirty="0" smtClean="0"/>
              <a:t> Solution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7664" y="4365104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买卖和报告接口</a:t>
            </a:r>
            <a:r>
              <a:rPr lang="en-US" altLang="zh-CN" dirty="0" smtClean="0"/>
              <a:t>API-Kun Solution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2564904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3645024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3968" y="3717032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板块股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</a:t>
            </a:r>
            <a:r>
              <a:rPr lang="zh-CN" altLang="en-US" dirty="0" smtClean="0"/>
              <a:t>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上层应用统计结果来买卖，底层产生和更新统计结果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492896"/>
            <a:ext cx="4104456" cy="8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调用底层的</a:t>
            </a:r>
            <a:r>
              <a:rPr lang="en-US" altLang="zh-CN" dirty="0" smtClean="0"/>
              <a:t>Gem</a:t>
            </a:r>
            <a:r>
              <a:rPr lang="zh-CN" altLang="en-US" dirty="0" smtClean="0"/>
              <a:t>，产生报告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4365104"/>
            <a:ext cx="2448272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个股分析</a:t>
            </a:r>
            <a:r>
              <a:rPr lang="en-US" altLang="zh-CN" dirty="0" smtClean="0"/>
              <a:t>GEM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3848" y="4365104"/>
            <a:ext cx="1944216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大盘分析</a:t>
            </a:r>
            <a:r>
              <a:rPr lang="en-US" altLang="zh-CN" dirty="0" smtClean="0"/>
              <a:t>GEM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2492896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数据维护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3568" y="3645024"/>
            <a:ext cx="7200800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多股分析</a:t>
            </a:r>
            <a:r>
              <a:rPr lang="en-US" altLang="zh-CN" dirty="0" smtClean="0"/>
              <a:t>GEM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底层功能考虑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492896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产生统计文件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4077072"/>
            <a:ext cx="2592288" cy="62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提供独立信号信息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328498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更新统计文件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362</Words>
  <Application>Microsoft Office PowerPoint</Application>
  <PresentationFormat>全屏显示(4:3)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流畅</vt:lpstr>
      <vt:lpstr>股票预测系统</vt:lpstr>
      <vt:lpstr>总体架构</vt:lpstr>
      <vt:lpstr>几大要素</vt:lpstr>
      <vt:lpstr>信号统计</vt:lpstr>
      <vt:lpstr>预测报告</vt:lpstr>
      <vt:lpstr>上下分离的概念</vt:lpstr>
      <vt:lpstr>分析对象</vt:lpstr>
      <vt:lpstr>API 考虑</vt:lpstr>
      <vt:lpstr>底层功能考虑</vt:lpstr>
      <vt:lpstr>上层功能考虑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股票预测系统</dc:title>
  <cp:lastModifiedBy>Administrator</cp:lastModifiedBy>
  <cp:revision>13</cp:revision>
  <dcterms:modified xsi:type="dcterms:W3CDTF">2014-03-31T13:38:42Z</dcterms:modified>
</cp:coreProperties>
</file>