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9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5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0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3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9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9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A571-3044-4F2E-93FD-F5C6EE7F427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89B4-22DB-410D-B4A8-5F408360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QQ截图201705071128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0650"/>
            <a:ext cx="8181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76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Administrator\Desktop\QQ截图201705071129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477251" cy="71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5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Administrator\Desktop\QQ截图201705071129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16096"/>
            <a:ext cx="83439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Administrator\Desktop\QQ截图20170507113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697"/>
            <a:ext cx="8136904" cy="69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Administrator\Desktop\QQ截图201705071130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052736"/>
            <a:ext cx="9754725" cy="24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3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这是使用贪心算法（用户链接当前能给予它速率最大的信道）得到的信道分配的一组运行结果</a:t>
            </a:r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数量随机产生</a:t>
            </a:r>
            <a:r>
              <a:rPr lang="en-US" altLang="zh-CN" dirty="0" smtClean="0"/>
              <a:t>[20-60]</a:t>
            </a:r>
            <a:r>
              <a:rPr lang="zh-CN" altLang="en-US" dirty="0" smtClean="0"/>
              <a:t>个之间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截图的用户数量为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费时间的地方不是代码，而是调</a:t>
            </a:r>
            <a:r>
              <a:rPr lang="en-US" altLang="zh-CN" dirty="0" smtClean="0"/>
              <a:t>Bug:</a:t>
            </a:r>
            <a:r>
              <a:rPr lang="zh-CN" altLang="en-US" dirty="0" smtClean="0"/>
              <a:t>由于基站信道分配的矩阵（</a:t>
            </a:r>
            <a:r>
              <a:rPr lang="en-US" altLang="zh-CN" dirty="0" err="1" smtClean="0"/>
              <a:t>BSchanAllocate</a:t>
            </a:r>
            <a:r>
              <a:rPr lang="zh-CN" altLang="en-US" dirty="0" smtClean="0"/>
              <a:t>）初始化方式不正确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</a:t>
            </a:r>
            <a:r>
              <a:rPr lang="zh-CN" altLang="en-US" smtClean="0"/>
              <a:t>错误结果，这个问题是很难发现的。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4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所有基站综合起来看信道分配：信道编号是</a:t>
            </a:r>
            <a:r>
              <a:rPr lang="zh-CN" altLang="en-US" smtClean="0"/>
              <a:t>连续的，因为初始化的时候每个基站所有信道的所得到的速率是相同的，前面基站已经分配的信道会对后续基站的信道分配产生干扰，所以没有干扰的信道的值会比产生干扰的信道大，从而在信道选择时会选取当前速率最大的对应的信道，这也是为什么信道编号连续的原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3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169</Words>
  <Application>Microsoft Office PowerPoint</Application>
  <PresentationFormat>全屏显示(4:3)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</cp:revision>
  <dcterms:created xsi:type="dcterms:W3CDTF">2017-05-06T02:53:01Z</dcterms:created>
  <dcterms:modified xsi:type="dcterms:W3CDTF">2017-05-08T03:28:33Z</dcterms:modified>
</cp:coreProperties>
</file>