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5" r:id="rId1"/>
  </p:sldMasterIdLst>
  <p:notesMasterIdLst>
    <p:notesMasterId r:id="rId18"/>
  </p:notesMasterIdLst>
  <p:sldIdLst>
    <p:sldId id="256" r:id="rId2"/>
    <p:sldId id="257" r:id="rId3"/>
    <p:sldId id="282" r:id="rId4"/>
    <p:sldId id="284" r:id="rId5"/>
    <p:sldId id="294" r:id="rId6"/>
    <p:sldId id="265" r:id="rId7"/>
    <p:sldId id="268" r:id="rId8"/>
    <p:sldId id="286" r:id="rId9"/>
    <p:sldId id="266" r:id="rId10"/>
    <p:sldId id="287" r:id="rId11"/>
    <p:sldId id="280" r:id="rId12"/>
    <p:sldId id="293" r:id="rId13"/>
    <p:sldId id="290" r:id="rId14"/>
    <p:sldId id="288" r:id="rId15"/>
    <p:sldId id="292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00B000"/>
    <a:srgbClr val="0098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5C668-994C-1F4E-B857-FE23BD020859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217F3-2220-1B49-A34B-000DAEA0E7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st_case" TargetMode="External"/><Relationship Id="rId4" Type="http://schemas.openxmlformats.org/officeDocument/2006/relationships/hyperlink" Target="http://en.wikipedia.org/wiki/Code_refactoring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here has used Jasmine before?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jasmine-node – will run all 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*.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*.coffee files in the spec/ directory</a:t>
            </a:r>
            <a:endParaRPr lang="en-US" dirty="0" smtClean="0"/>
          </a:p>
          <a:p>
            <a:r>
              <a:rPr lang="en-US" dirty="0" smtClean="0"/>
              <a:t>jasmine-species – adds other BDD constructs to Jasmine. Features. Summaries. Scenarios. Contexts. Given With Then. Nice</a:t>
            </a:r>
            <a:r>
              <a:rPr lang="en-US" baseline="0" dirty="0" smtClean="0"/>
              <a:t> report viewer. e</a:t>
            </a:r>
            <a:r>
              <a:rPr lang="en-US" dirty="0" smtClean="0"/>
              <a:t>tc…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jasmine-node – will run all 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*.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*.coffee files in the spec/ directory</a:t>
            </a:r>
            <a:endParaRPr lang="en-US" dirty="0" smtClean="0"/>
          </a:p>
          <a:p>
            <a:r>
              <a:rPr lang="en-US" dirty="0" smtClean="0"/>
              <a:t>jasmine-species – adds other BDD constructs to Jasmine. Features. Summaries. Scenarios. Contexts. Given With Then. Nice</a:t>
            </a:r>
            <a:r>
              <a:rPr lang="en-US" baseline="0" dirty="0" smtClean="0"/>
              <a:t> report viewer. e</a:t>
            </a:r>
            <a:r>
              <a:rPr lang="en-US" dirty="0" smtClean="0"/>
              <a:t>tc…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your interactions</a:t>
            </a:r>
            <a:r>
              <a:rPr lang="en-US" baseline="0" dirty="0" smtClean="0"/>
              <a:t> with external APIs. Mock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if you separate out your objects there are some tests you will want to perform where you integrate with your view markup.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Over the last few years there has been an explosion in the amount of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that applications rely on.</a:t>
            </a:r>
          </a:p>
          <a:p>
            <a:r>
              <a:rPr lang="en-US" baseline="0" dirty="0" smtClean="0"/>
              <a:t>Back in the day people hacked up all kinds of JS for their applications. Think it was </a:t>
            </a:r>
            <a:r>
              <a:rPr lang="en-US" baseline="0" dirty="0" err="1" smtClean="0"/>
              <a:t>Crockford</a:t>
            </a:r>
            <a:r>
              <a:rPr lang="en-US" baseline="0" dirty="0" smtClean="0"/>
              <a:t> who mentioned that JS is one of the few languages that people just picked up and wrote without understanding.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We’re all here because writing a modern</a:t>
            </a:r>
            <a:r>
              <a:rPr lang="en-US" baseline="0" dirty="0" smtClean="0"/>
              <a:t> application with the widest reach and the richest experience usually require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now that people are loving the language more in the backend.</a:t>
            </a:r>
          </a:p>
          <a:p>
            <a:r>
              <a:rPr lang="en-US" dirty="0" smtClean="0"/>
              <a:t>I will mainly be speaking about client side </a:t>
            </a:r>
            <a:r>
              <a:rPr lang="en-US" dirty="0" err="1" smtClean="0"/>
              <a:t>javascript</a:t>
            </a:r>
            <a:r>
              <a:rPr lang="en-US" dirty="0" smtClean="0"/>
              <a:t>. Even though a lot of the fundamental</a:t>
            </a:r>
            <a:r>
              <a:rPr lang="en-US" baseline="0" dirty="0" smtClean="0"/>
              <a:t>s apply anywhere.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People are starting to treat it like a real language and given its popularity now there is a second explosion in frameworks.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Bunch</a:t>
            </a:r>
            <a:r>
              <a:rPr lang="en-US" baseline="0" dirty="0" smtClean="0"/>
              <a:t> of libraries that do a decent job of abstracting the DOM and handling cross-browser quirks.</a:t>
            </a:r>
            <a:endParaRPr lang="en-US" dirty="0" smtClean="0"/>
          </a:p>
          <a:p>
            <a:r>
              <a:rPr lang="en-US" dirty="0" smtClean="0"/>
              <a:t>On the front end we have frameworks such as </a:t>
            </a:r>
            <a:r>
              <a:rPr lang="en-US" dirty="0" err="1" smtClean="0"/>
              <a:t>Backbone.js</a:t>
            </a:r>
            <a:r>
              <a:rPr lang="en-US" baseline="0" dirty="0" smtClean="0"/>
              <a:t> and </a:t>
            </a:r>
            <a:r>
              <a:rPr lang="en-US" dirty="0" err="1" smtClean="0"/>
              <a:t>Sammy.js</a:t>
            </a:r>
            <a:r>
              <a:rPr lang="en-US" dirty="0" smtClean="0"/>
              <a:t>, </a:t>
            </a:r>
            <a:r>
              <a:rPr lang="en-US" baseline="0" dirty="0" smtClean="0"/>
              <a:t>for example to help us organize our code.</a:t>
            </a:r>
          </a:p>
          <a:p>
            <a:r>
              <a:rPr lang="en-US" baseline="0" dirty="0" smtClean="0"/>
              <a:t>Jasmine is BDD testing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Careful when we build back ends. We should be just as careful with front ends. It presents the last mile to the customer where experience is key.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Executable documentation.</a:t>
            </a:r>
            <a:endParaRPr lang="en-US" baseline="0" dirty="0" smtClean="0"/>
          </a:p>
          <a:p>
            <a:r>
              <a:rPr lang="en-US" baseline="0" dirty="0" smtClean="0"/>
              <a:t>Encourages your to write your JS objects independent of your page markup. More than one client. Your app and your spec. Therefore they are more reusable.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Testable </a:t>
            </a:r>
            <a:r>
              <a:rPr lang="en-US" baseline="0" dirty="0" smtClean="0"/>
              <a:t>code is often more modular (nicely </a:t>
            </a:r>
            <a:r>
              <a:rPr lang="en-US" baseline="0" dirty="0" err="1" smtClean="0"/>
              <a:t>Namespaced</a:t>
            </a:r>
            <a:r>
              <a:rPr lang="en-US" baseline="0" dirty="0" smtClean="0"/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Regression tests that can be integrated into your CI build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TDD</a:t>
            </a:r>
            <a:r>
              <a:rPr lang="en-US" baseline="0" dirty="0" smtClean="0"/>
              <a:t> </a:t>
            </a:r>
            <a:r>
              <a:rPr lang="en-US" dirty="0" smtClean="0"/>
              <a:t>is 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development process that relies on the repetition of a very short development cycle: first the developer writes a failing automated </a:t>
            </a:r>
            <a:r>
              <a:rPr lang="en-A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test case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that defines a desired improvement or new function, then produces code to pass that test and finally </a:t>
            </a:r>
            <a:r>
              <a:rPr lang="en-A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refactors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new code to acceptable standards. Red.</a:t>
            </a:r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Green. </a:t>
            </a:r>
            <a:r>
              <a:rPr lang="en-A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Refactor</a:t>
            </a:r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was accustomed to 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Rspec</a:t>
            </a:r>
            <a:r>
              <a:rPr lang="en-US" baseline="0" dirty="0" smtClean="0"/>
              <a:t> with rails and decided that to use Jasmine for the front end.</a:t>
            </a:r>
            <a:endParaRPr lang="en-US" dirty="0" smtClean="0"/>
          </a:p>
          <a:p>
            <a:r>
              <a:rPr lang="en-US" dirty="0" smtClean="0"/>
              <a:t>Integrates well with Ruby. Rails. Node. Or as a standalone page.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does not rely on browsers, DOM, or any JavaScript framework.</a:t>
            </a:r>
            <a:endParaRPr lang="en-US" dirty="0" smtClean="0"/>
          </a:p>
          <a:p>
            <a:r>
              <a:rPr lang="en-US" dirty="0" smtClean="0"/>
              <a:t>Easy to integrate into CI builds.</a:t>
            </a:r>
          </a:p>
          <a:p>
            <a:r>
              <a:rPr lang="en-US" dirty="0" smtClean="0"/>
              <a:t>Community of plug ins and 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739588"/>
            <a:ext cx="8513762" cy="2729753"/>
          </a:xfrm>
        </p:spPr>
        <p:txBody>
          <a:bodyPr>
            <a:noAutofit/>
          </a:bodyPr>
          <a:lstStyle>
            <a:lvl1pPr algn="l">
              <a:lnSpc>
                <a:spcPts val="10800"/>
              </a:lnSpc>
              <a:defRPr sz="10000" b="1" spc="-250" baseline="0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88" y="3505200"/>
            <a:ext cx="4683050" cy="134470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4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75294"/>
            <a:ext cx="1600200" cy="365125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275294"/>
            <a:ext cx="5638800" cy="365125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275294"/>
            <a:ext cx="6096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3" y="1227427"/>
            <a:ext cx="3657600" cy="5667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94096">
            <a:off x="4845353" y="975801"/>
            <a:ext cx="3496570" cy="4747249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3" y="1799793"/>
            <a:ext cx="3657600" cy="399140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19004">
            <a:off x="2075968" y="741009"/>
            <a:ext cx="4914362" cy="3240064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 rot="21346724">
            <a:off x="436037" y="494284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152337">
            <a:off x="4118577" y="735553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685801"/>
            <a:ext cx="757518" cy="5440680"/>
          </a:xfrm>
        </p:spPr>
        <p:txBody>
          <a:bodyPr vert="eaVert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685801"/>
            <a:ext cx="6561137" cy="5440680"/>
          </a:xfrm>
        </p:spPr>
        <p:txBody>
          <a:bodyPr vert="eaVert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2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8355714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4428426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 rot="21263043">
            <a:off x="5231118" y="261015"/>
            <a:ext cx="3433660" cy="4204035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2057400"/>
            <a:ext cx="3863788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6" y="2057400"/>
            <a:ext cx="3867912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45" y="1546412"/>
            <a:ext cx="3867912" cy="46495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313" y="1545018"/>
            <a:ext cx="3867912" cy="466344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313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720103"/>
            <a:ext cx="3657600" cy="116205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650" y="658906"/>
            <a:ext cx="3819338" cy="546725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5" y="2877671"/>
            <a:ext cx="3657600" cy="233978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358" y="2044700"/>
            <a:ext cx="7167284" cy="40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752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318" y="6275294"/>
            <a:ext cx="5643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27529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hevery/jasmine-node" TargetMode="External"/><Relationship Id="rId4" Type="http://schemas.openxmlformats.org/officeDocument/2006/relationships/hyperlink" Target="https://github.com/pivotal/jasmine-ajax" TargetMode="External"/><Relationship Id="rId5" Type="http://schemas.openxmlformats.org/officeDocument/2006/relationships/hyperlink" Target="http://rudylattae.github.com/jasmine-speci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votal/jasmine-ajax" TargetMode="External"/><Relationship Id="rId4" Type="http://schemas.openxmlformats.org/officeDocument/2006/relationships/hyperlink" Target="http://rudylattae.github.com/jasmine-speci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ivotal/jasmine-aja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elesin/jasmine-jquer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bY1CA2" TargetMode="External"/><Relationship Id="rId4" Type="http://schemas.openxmlformats.org/officeDocument/2006/relationships/hyperlink" Target="https://github.com/pivotaljb/js-fixture-examp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assdog/jasmine-tal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ivotal.github.com/jasmin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BDD for JavaScript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some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a rails project integration use the jasmine gem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/>
              <a:t>gem install jasmine</a:t>
            </a:r>
          </a:p>
          <a:p>
            <a:pPr lvl="1"/>
            <a:r>
              <a:rPr lang="en-US" dirty="0" smtClean="0"/>
              <a:t>rails generate </a:t>
            </a:r>
            <a:r>
              <a:rPr lang="en-US" dirty="0" err="1" smtClean="0"/>
              <a:t>jasmine:install</a:t>
            </a:r>
            <a:endParaRPr lang="en-US" dirty="0" smtClean="0"/>
          </a:p>
          <a:p>
            <a:pPr lvl="1"/>
            <a:r>
              <a:rPr lang="en-US" dirty="0" smtClean="0"/>
              <a:t>rake jasmine</a:t>
            </a:r>
          </a:p>
          <a:p>
            <a:pPr lvl="1"/>
            <a:r>
              <a:rPr lang="en-US" dirty="0" smtClean="0"/>
              <a:t>rake </a:t>
            </a:r>
            <a:r>
              <a:rPr lang="en-US" dirty="0" err="1" smtClean="0"/>
              <a:t>jasmine:ci</a:t>
            </a:r>
            <a:endParaRPr lang="en-US" dirty="0" smtClean="0">
              <a:hlinkClick r:id="rId4"/>
            </a:endParaRPr>
          </a:p>
          <a:p>
            <a:pPr lvl="1"/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https://github.com/mhevery/jasmine-node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http://rudylattae.github.com/jasmine-species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https://github.com/mhevery/jasmine-node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http://rudylattae.github.com/jasmine-species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testing with Jasmine</a:t>
            </a:r>
          </a:p>
          <a:p>
            <a:r>
              <a:rPr lang="en-US" dirty="0" smtClean="0"/>
              <a:t>Mock http requests for both </a:t>
            </a:r>
            <a:r>
              <a:rPr lang="en-US" dirty="0" err="1" smtClean="0"/>
              <a:t>JQuery</a:t>
            </a:r>
            <a:r>
              <a:rPr lang="en-US" dirty="0" smtClean="0"/>
              <a:t> and Prototype</a:t>
            </a:r>
          </a:p>
          <a:p>
            <a:r>
              <a:rPr lang="en-US" dirty="0" smtClean="0"/>
              <a:t>Define responses with various error codes and content and set expectations on your code in Jasmine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4026" y="6396335"/>
            <a:ext cx="46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https://github.com/pivotal/jasmine-ajax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dirty="0" smtClean="0"/>
              <a:t>A set of custom </a:t>
            </a:r>
            <a:r>
              <a:rPr lang="en-AU" dirty="0" err="1" smtClean="0"/>
              <a:t>jQuery</a:t>
            </a:r>
            <a:r>
              <a:rPr lang="en-AU" dirty="0" smtClean="0"/>
              <a:t> matchers</a:t>
            </a:r>
          </a:p>
          <a:p>
            <a:pPr lvl="1"/>
            <a:r>
              <a:rPr lang="en-US" dirty="0" err="1" smtClean="0"/>
              <a:t>toHaveHtml(string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toBeHidden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toBeSelected</a:t>
            </a:r>
            <a:r>
              <a:rPr lang="en-US" dirty="0" smtClean="0"/>
              <a:t>()</a:t>
            </a:r>
          </a:p>
          <a:p>
            <a:pPr lvl="1"/>
            <a:r>
              <a:rPr lang="en-AU" dirty="0" err="1" smtClean="0"/>
              <a:t>spyOnEvent($('#some_element</a:t>
            </a:r>
            <a:r>
              <a:rPr lang="en-AU" dirty="0" smtClean="0"/>
              <a:t>'), 'click');</a:t>
            </a:r>
          </a:p>
          <a:p>
            <a:r>
              <a:rPr lang="en-AU" dirty="0" smtClean="0"/>
              <a:t>An API for handling HTML fixtures in your specs</a:t>
            </a:r>
          </a:p>
          <a:p>
            <a:pPr lvl="1">
              <a:buNone/>
            </a:pPr>
            <a:r>
              <a:rPr lang="en-AU" b="1" dirty="0" err="1" smtClean="0"/>
              <a:t>loadFixtures</a:t>
            </a:r>
            <a:r>
              <a:rPr lang="en-AU" dirty="0" err="1" smtClean="0"/>
              <a:t>('myfixture.html</a:t>
            </a:r>
            <a:r>
              <a:rPr lang="en-AU" dirty="0" smtClean="0"/>
              <a:t>');</a:t>
            </a:r>
          </a:p>
          <a:p>
            <a:pPr lvl="1">
              <a:buNone/>
            </a:pPr>
            <a:r>
              <a:rPr lang="en-AU" dirty="0" smtClean="0"/>
              <a:t>$('#my-</a:t>
            </a:r>
            <a:r>
              <a:rPr lang="en-AU" dirty="0" err="1" smtClean="0"/>
              <a:t>fixture').myTestedPlugin</a:t>
            </a:r>
            <a:r>
              <a:rPr lang="en-AU" dirty="0" smtClean="0"/>
              <a:t>();</a:t>
            </a:r>
          </a:p>
          <a:p>
            <a:pPr lvl="1">
              <a:buNone/>
            </a:pPr>
            <a:r>
              <a:rPr lang="en-AU" b="1" dirty="0" err="1" smtClean="0"/>
              <a:t>expect</a:t>
            </a:r>
            <a:r>
              <a:rPr lang="en-AU" dirty="0" err="1" smtClean="0"/>
              <a:t>($('#my-fixture')).to</a:t>
            </a:r>
            <a:r>
              <a:rPr lang="en-AU" dirty="0" smtClean="0"/>
              <a:t>...;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2388" y="6396335"/>
            <a:ext cx="486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https://github.com/velesin/jasmine-jquery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real fixture data for your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</a:t>
            </a:r>
          </a:p>
          <a:p>
            <a:r>
              <a:rPr lang="en-US" dirty="0" smtClean="0"/>
              <a:t>Use your application to generate fixture data from actual views</a:t>
            </a:r>
          </a:p>
          <a:p>
            <a:r>
              <a:rPr lang="en-US" dirty="0" smtClean="0"/>
              <a:t>Load this fixture data from the Jasmine server</a:t>
            </a:r>
          </a:p>
          <a:p>
            <a:r>
              <a:rPr lang="en-US" dirty="0" smtClean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3275" y="6126163"/>
            <a:ext cx="542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http://bit.ly/bY1CA2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https://github.com/pivotaljb/js-fixture-example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https://github.com/grassdog/jasmine-talk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grassdog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where are we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amounts of JavaScript in the front end…</a:t>
            </a:r>
            <a:endParaRPr lang="en-US" dirty="0"/>
          </a:p>
        </p:txBody>
      </p:sp>
      <p:pic>
        <p:nvPicPr>
          <p:cNvPr id="15" name="Picture 14" descr="faceboo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354" y="3021585"/>
            <a:ext cx="3048000" cy="1146810"/>
          </a:xfrm>
          <a:prstGeom prst="rect">
            <a:avLst/>
          </a:prstGeom>
        </p:spPr>
      </p:pic>
      <p:pic>
        <p:nvPicPr>
          <p:cNvPr id="16" name="Picture 15" descr="googs-app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937" y="2815590"/>
            <a:ext cx="1774024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…and increasingly in the back end</a:t>
            </a:r>
            <a:endParaRPr lang="en-US" dirty="0"/>
          </a:p>
        </p:txBody>
      </p:sp>
      <p:pic>
        <p:nvPicPr>
          <p:cNvPr id="4" name="Picture 3" descr="node-j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349" y="2081273"/>
            <a:ext cx="4419600" cy="1168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349" y="3704913"/>
            <a:ext cx="4419600" cy="2186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more and more JS is being written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Tooling and frameworks are starting to catch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TDD with JavaScript?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is a real language. Treat it as such.</a:t>
            </a:r>
          </a:p>
          <a:p>
            <a:r>
              <a:rPr lang="en-US" dirty="0" smtClean="0"/>
              <a:t>Specification of your code's </a:t>
            </a:r>
            <a:r>
              <a:rPr lang="en-AU" dirty="0" smtClean="0"/>
              <a:t>behaviour</a:t>
            </a:r>
            <a:endParaRPr lang="en-US" dirty="0" smtClean="0"/>
          </a:p>
          <a:p>
            <a:r>
              <a:rPr lang="en-US" dirty="0" smtClean="0"/>
              <a:t>Concern yourself with interface before implementation</a:t>
            </a:r>
          </a:p>
          <a:p>
            <a:r>
              <a:rPr lang="en-US" dirty="0" smtClean="0"/>
              <a:t>Create code that is more modular, flexible, and reusable</a:t>
            </a:r>
          </a:p>
          <a:p>
            <a:r>
              <a:rPr lang="en-US" dirty="0" smtClean="0"/>
              <a:t>Build up a regression test suite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Pivotal Labs</a:t>
            </a:r>
          </a:p>
          <a:p>
            <a:r>
              <a:rPr lang="en-US" dirty="0" smtClean="0"/>
              <a:t>Heavily inspired by </a:t>
            </a:r>
            <a:r>
              <a:rPr lang="en-US" dirty="0" err="1" smtClean="0"/>
              <a:t>RSpec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http://pivotal.github.com/jasmine/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Jasmine?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Easily integrated</a:t>
            </a:r>
          </a:p>
          <a:p>
            <a:r>
              <a:rPr lang="en-US" dirty="0" smtClean="0"/>
              <a:t>Runs anywhere JavaScript runs</a:t>
            </a:r>
          </a:p>
          <a:p>
            <a:r>
              <a:rPr lang="en-US" dirty="0" err="1" smtClean="0"/>
              <a:t>RSpec</a:t>
            </a:r>
            <a:r>
              <a:rPr lang="en-US" dirty="0" smtClean="0"/>
              <a:t>-like syntax</a:t>
            </a:r>
          </a:p>
          <a:p>
            <a:r>
              <a:rPr lang="en-US" dirty="0" smtClean="0"/>
              <a:t>Supports testing of asynchronous code</a:t>
            </a:r>
          </a:p>
          <a:p>
            <a:r>
              <a:rPr lang="en-US" dirty="0" smtClean="0"/>
              <a:t>Extendable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54638C"/>
      </a:dk2>
      <a:lt2>
        <a:srgbClr val="8D9AB3"/>
      </a:lt2>
      <a:accent1>
        <a:srgbClr val="FFAF03"/>
      </a:accent1>
      <a:accent2>
        <a:srgbClr val="FDE689"/>
      </a:accent2>
      <a:accent3>
        <a:srgbClr val="9E82E7"/>
      </a:accent3>
      <a:accent4>
        <a:srgbClr val="9735BB"/>
      </a:accent4>
      <a:accent5>
        <a:srgbClr val="BF2B2B"/>
      </a:accent5>
      <a:accent6>
        <a:srgbClr val="ED7307"/>
      </a:accent6>
      <a:hlink>
        <a:srgbClr val="FFAF03"/>
      </a:hlink>
      <a:folHlink>
        <a:srgbClr val="FDE689"/>
      </a:folHlink>
    </a:clrScheme>
    <a:fontScheme name="Twilight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38100" dist="12700" dir="5400000">
              <a:srgbClr val="FFFFFF">
                <a:alpha val="75000"/>
              </a:srgbClr>
            </a:innerShdw>
            <a:outerShdw blurRad="88900" dist="50800" dir="5400000" sx="102000" sy="102000" algn="tr" rotWithShape="0">
              <a:srgbClr val="808080">
                <a:alpha val="50000"/>
              </a:srgbClr>
            </a:outerShdw>
          </a:effectLst>
        </a:effectStyle>
        <a:effectStyle>
          <a:effectLst>
            <a:outerShdw blurRad="317500" dist="762000" dir="5400000" sy="4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l"/>
          </a:scene3d>
          <a:sp3d extrusionH="12700" prstMaterial="softEdge">
            <a:bevelT w="38100" h="127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200000"/>
              </a:schemeClr>
              <a:schemeClr val="phClr">
                <a:tint val="3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200000"/>
              </a:schemeClr>
              <a:schemeClr val="phClr">
                <a:tint val="5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2371</TotalTime>
  <Words>924</Words>
  <Application>Microsoft Macintosh PowerPoint</Application>
  <PresentationFormat>On-screen Show (4:3)</PresentationFormat>
  <Paragraphs>106</Paragraphs>
  <Slides>16</Slides>
  <Notes>13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Twilight</vt:lpstr>
      <vt:lpstr>Jasmine</vt:lpstr>
      <vt:lpstr>today?</vt:lpstr>
      <vt:lpstr>Large amounts of JavaScript in the front end…</vt:lpstr>
      <vt:lpstr>…and increasingly in the back end</vt:lpstr>
      <vt:lpstr>Slide 5</vt:lpstr>
      <vt:lpstr>Slide 6</vt:lpstr>
      <vt:lpstr>Why use TDD with JavaScript?</vt:lpstr>
      <vt:lpstr>Jasmine</vt:lpstr>
      <vt:lpstr>Why Jasmine?</vt:lpstr>
      <vt:lpstr>code</vt:lpstr>
      <vt:lpstr>Integration</vt:lpstr>
      <vt:lpstr>Some extensions</vt:lpstr>
      <vt:lpstr>Jasmine Ajax</vt:lpstr>
      <vt:lpstr>Jasmine JQuery</vt:lpstr>
      <vt:lpstr>Generating real fixture data for your tests</vt:lpstr>
      <vt:lpstr>Thanks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Jasmine, BDD for Javascript</dc:title>
  <dc:subject>Jasmine BDD framework</dc:subject>
  <dc:creator>Ray Grasso</dc:creator>
  <cp:keywords/>
  <dc:description/>
  <cp:lastModifiedBy>Ray Grasso</cp:lastModifiedBy>
  <cp:revision>69</cp:revision>
  <dcterms:created xsi:type="dcterms:W3CDTF">2011-04-13T08:08:36Z</dcterms:created>
  <dcterms:modified xsi:type="dcterms:W3CDTF">2011-04-13T10:04:06Z</dcterms:modified>
  <cp:category/>
</cp:coreProperties>
</file>