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-7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5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2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3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8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5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1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B1A3-DE96-324D-9C2A-131DB5ADA9D7}" type="datetimeFigureOut">
              <a:rPr lang="en-US" smtClean="0"/>
              <a:t>24/09/14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12540-D14E-9B44-A9C1-AB9C3183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2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72732" y="83092"/>
            <a:ext cx="5349017" cy="204733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4474818" y="510418"/>
            <a:ext cx="866476" cy="866523"/>
          </a:xfrm>
          <a:prstGeom prst="roundRect">
            <a:avLst/>
          </a:prstGeom>
          <a:noFill/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900000">
            <a:off x="5705621" y="810274"/>
            <a:ext cx="237600" cy="2374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26467" y="761036"/>
            <a:ext cx="130565" cy="335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 rot="540000">
            <a:off x="6773333" y="761036"/>
            <a:ext cx="211667" cy="335880"/>
          </a:xfrm>
          <a:prstGeom prst="parallelogram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Nokia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Guido Grassel</dc:creator>
  <cp:lastModifiedBy>Guido Grassel</cp:lastModifiedBy>
  <cp:revision>6</cp:revision>
  <dcterms:created xsi:type="dcterms:W3CDTF">2014-09-24T13:54:07Z</dcterms:created>
  <dcterms:modified xsi:type="dcterms:W3CDTF">2014-09-26T13:59:47Z</dcterms:modified>
</cp:coreProperties>
</file>