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4157912"/>
        <c:axId val="-2072391160"/>
      </c:barChart>
      <c:catAx>
        <c:axId val="-20841579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2391160"/>
        <c:crosses val="autoZero"/>
        <c:auto val="1"/>
        <c:lblAlgn val="ctr"/>
        <c:lblOffset val="100"/>
        <c:noMultiLvlLbl val="0"/>
      </c:catAx>
      <c:valAx>
        <c:axId val="-2072391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4157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multiLvlStrRef>
              <c:f>Sheet1!$A$2:$C$9</c:f>
              <c:multiLvlStrCache>
                <c:ptCount val="8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  <c:pt idx="4">
                    <c:v>London</c:v>
                  </c:pt>
                  <c:pt idx="5">
                    <c:v>Surrey</c:v>
                  </c:pt>
                  <c:pt idx="6">
                    <c:v>Glasgow</c:v>
                  </c:pt>
                  <c:pt idx="7">
                    <c:v>Edinburgh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  <c:pt idx="4">
                    <c:v>GB</c:v>
                  </c:pt>
                  <c:pt idx="6">
                    <c:v>Scotland</c:v>
                  </c:pt>
                </c:lvl>
                <c:lvl>
                  <c:pt idx="0">
                    <c:v>US</c:v>
                  </c:pt>
                  <c:pt idx="4">
                    <c:v>UK</c:v>
                  </c:pt>
                </c:lvl>
              </c:multiLvlStrCache>
            </c:multiLvl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multiLvlStrRef>
              <c:f>Sheet1!$A$2:$C$9</c:f>
              <c:multiLvlStrCache>
                <c:ptCount val="8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  <c:pt idx="4">
                    <c:v>London</c:v>
                  </c:pt>
                  <c:pt idx="5">
                    <c:v>Surrey</c:v>
                  </c:pt>
                  <c:pt idx="6">
                    <c:v>Glasgow</c:v>
                  </c:pt>
                  <c:pt idx="7">
                    <c:v>Edinburgh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  <c:pt idx="4">
                    <c:v>GB</c:v>
                  </c:pt>
                  <c:pt idx="6">
                    <c:v>Scotland</c:v>
                  </c:pt>
                </c:lvl>
                <c:lvl>
                  <c:pt idx="0">
                    <c:v>US</c:v>
                  </c:pt>
                  <c:pt idx="4">
                    <c:v>UK</c:v>
                  </c:pt>
                </c:lvl>
              </c:multiLvlStrCache>
            </c:multiLvl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multiLvlStrRef>
              <c:f>Sheet1!$A$2:$C$9</c:f>
              <c:multiLvlStrCache>
                <c:ptCount val="8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  <c:pt idx="4">
                    <c:v>London</c:v>
                  </c:pt>
                  <c:pt idx="5">
                    <c:v>Surrey</c:v>
                  </c:pt>
                  <c:pt idx="6">
                    <c:v>Glasgow</c:v>
                  </c:pt>
                  <c:pt idx="7">
                    <c:v>Edinburgh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  <c:pt idx="4">
                    <c:v>GB</c:v>
                  </c:pt>
                  <c:pt idx="6">
                    <c:v>Scotland</c:v>
                  </c:pt>
                </c:lvl>
                <c:lvl>
                  <c:pt idx="0">
                    <c:v>US</c:v>
                  </c:pt>
                  <c:pt idx="4">
                    <c:v>UK</c:v>
                  </c:pt>
                </c:lvl>
              </c:multiLvlStrCache>
            </c:multiLvl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2.0</c:v>
                </c:pt>
                <c:pt idx="5">
                  <c:v>2.0</c:v>
                </c:pt>
                <c:pt idx="6">
                  <c:v>3.0</c:v>
                </c:pt>
                <c:pt idx="7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2715640"/>
        <c:axId val="-2072346328"/>
      </c:barChart>
      <c:catAx>
        <c:axId val="-20727156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2346328"/>
        <c:crosses val="autoZero"/>
        <c:auto val="1"/>
        <c:lblAlgn val="ctr"/>
        <c:lblOffset val="100"/>
        <c:noMultiLvlLbl val="0"/>
      </c:catAx>
      <c:valAx>
        <c:axId val="-2072346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2715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3711928"/>
        <c:axId val="-2073186984"/>
      </c:barChart>
      <c:catAx>
        <c:axId val="-2073711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3186984"/>
        <c:crosses val="autoZero"/>
        <c:auto val="1"/>
        <c:lblAlgn val="ctr"/>
        <c:lblOffset val="100"/>
        <c:noMultiLvlLbl val="0"/>
      </c:catAx>
      <c:valAx>
        <c:axId val="-2073186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37119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multiLvlStrRef>
              <c:f>Sheet1!$A$2:$B$5</c:f>
              <c:multiLvlStrCache>
                <c:ptCount val="4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multiLvlStrRef>
              <c:f>Sheet1!$A$2:$B$5</c:f>
              <c:multiLvlStrCache>
                <c:ptCount val="4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0"/>
          <c:order val="2"/>
          <c:tx>
            <c:strRef>
              <c:f>Sheet1!$E$1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multiLvlStrRef>
              <c:f>Sheet1!$A$2:$B$5</c:f>
              <c:multiLvlStrCache>
                <c:ptCount val="4"/>
                <c:lvl>
                  <c:pt idx="0">
                    <c:v>SF</c:v>
                  </c:pt>
                  <c:pt idx="1">
                    <c:v>LA</c:v>
                  </c:pt>
                  <c:pt idx="2">
                    <c:v>NY</c:v>
                  </c:pt>
                  <c:pt idx="3">
                    <c:v>Albany</c:v>
                  </c:pt>
                </c:lvl>
                <c:lvl>
                  <c:pt idx="0">
                    <c:v>CA</c:v>
                  </c:pt>
                  <c:pt idx="2">
                    <c:v>NY</c:v>
                  </c:pt>
                </c:lvl>
              </c:multiLvlStrCache>
            </c:multiLvl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1749672"/>
        <c:axId val="-2073736552"/>
      </c:barChart>
      <c:catAx>
        <c:axId val="-2081749672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3736552"/>
        <c:crosses val="autoZero"/>
        <c:auto val="1"/>
        <c:lblAlgn val="ctr"/>
        <c:lblOffset val="100"/>
        <c:noMultiLvlLbl val="0"/>
      </c:catAx>
      <c:valAx>
        <c:axId val="-2073736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1749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8106087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660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94997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585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79598079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95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080718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011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11</cp:revision>
  <dcterms:created xsi:type="dcterms:W3CDTF">2012-11-17T11:07:40Z</dcterms:created>
  <dcterms:modified xsi:type="dcterms:W3CDTF">2016-12-12T00:46:18Z</dcterms:modified>
  <cp:category/>
</cp:coreProperties>
</file>