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7" d="100"/>
          <a:sy n="177" d="100"/>
        </p:scale>
        <p:origin x="-1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9668360"/>
        <c:axId val="-2139346440"/>
      </c:radarChart>
      <c:catAx>
        <c:axId val="-2139668360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39346440"/>
        <c:crosses val="autoZero"/>
        <c:auto val="1"/>
        <c:lblAlgn val="ctr"/>
        <c:lblOffset val="100"/>
        <c:noMultiLvlLbl val="0"/>
      </c:catAx>
      <c:valAx>
        <c:axId val="-2139346440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-213966836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5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On The Radar</a:t>
            </a:r>
            <a:endParaRPr lang="en-US" dirty="0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1110152"/>
        <c:axId val="-2139017576"/>
      </c:radarChart>
      <c:catAx>
        <c:axId val="2051110152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39017576"/>
        <c:crosses val="autoZero"/>
        <c:auto val="1"/>
        <c:lblAlgn val="ctr"/>
        <c:lblOffset val="100"/>
        <c:noMultiLvlLbl val="0"/>
      </c:catAx>
      <c:valAx>
        <c:axId val="-213901757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5111015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6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2120712"/>
        <c:axId val="-2141715800"/>
      </c:barChart>
      <c:catAx>
        <c:axId val="-214212071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1715800"/>
        <c:crosses val="autoZero"/>
        <c:auto val="1"/>
        <c:lblAlgn val="ctr"/>
        <c:lblOffset val="100"/>
        <c:noMultiLvlLbl val="0"/>
      </c:catAx>
      <c:valAx>
        <c:axId val="-2141715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120712"/>
        <c:crosses val="autoZero"/>
        <c:crossBetween val="between"/>
      </c:valAx>
    </c:plotArea>
    <c:plotVisOnly val="1"/>
    <c:dispBlanksAs val="gap"/>
    <c:showDLblsOverMax val="0"/>
  </c:chart>
  <c:spPr>
    <a:ln w="19050">
      <a:solidFill>
        <a:schemeClr val="bg1">
          <a:lumMod val="75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Explicit Chart Title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630696"/>
        <c:axId val="-2132393208"/>
      </c:barChart>
      <c:catAx>
        <c:axId val="-214163069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2393208"/>
        <c:crosses val="autoZero"/>
        <c:auto val="1"/>
        <c:lblAlgn val="ctr"/>
        <c:lblOffset val="100"/>
        <c:noMultiLvlLbl val="0"/>
      </c:catAx>
      <c:valAx>
        <c:axId val="-2132393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1630696"/>
        <c:crosses val="autoZero"/>
        <c:crossBetween val="between"/>
      </c:valAx>
    </c:plotArea>
    <c:plotVisOnly val="1"/>
    <c:dispBlanksAs val="gap"/>
    <c:showDLblsOverMax val="0"/>
  </c:chart>
  <c:spPr>
    <a:ln w="19050">
      <a:solidFill>
        <a:srgbClr val="8064A2"/>
      </a:solidFill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48057362"/>
              </p:ext>
            </p:extLst>
          </p:nvPr>
        </p:nvGraphicFramePr>
        <p:xfrm>
          <a:off x="727968" y="1397000"/>
          <a:ext cx="348004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534740697"/>
              </p:ext>
            </p:extLst>
          </p:nvPr>
        </p:nvGraphicFramePr>
        <p:xfrm>
          <a:off x="4935984" y="1397000"/>
          <a:ext cx="348004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213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95444749"/>
              </p:ext>
            </p:extLst>
          </p:nvPr>
        </p:nvGraphicFramePr>
        <p:xfrm>
          <a:off x="1016000" y="1397000"/>
          <a:ext cx="3048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154930841"/>
              </p:ext>
            </p:extLst>
          </p:nvPr>
        </p:nvGraphicFramePr>
        <p:xfrm>
          <a:off x="5080000" y="1397000"/>
          <a:ext cx="3048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156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2017-03-16T04:18:53Z</dcterms:modified>
  <cp:category/>
</cp:coreProperties>
</file>