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343064"/>
        <c:axId val="-2147340056"/>
      </c:areaChart>
      <c:dateAx>
        <c:axId val="-214734306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340056"/>
        <c:crosses val="autoZero"/>
        <c:auto val="1"/>
        <c:lblOffset val="100"/>
        <c:baseTimeUnit val="days"/>
      </c:dateAx>
      <c:valAx>
        <c:axId val="-2147340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4306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911272"/>
        <c:axId val="-2141908296"/>
      </c:barChart>
      <c:catAx>
        <c:axId val="-2141911272"/>
        <c:scaling>
          <c:orientation val="minMax"/>
        </c:scaling>
        <c:delete val="0"/>
        <c:axPos val="b"/>
        <c:majorTickMark val="none"/>
        <c:minorTickMark val="none"/>
        <c:tickLblPos val="none"/>
        <c:crossAx val="-2141908296"/>
        <c:crosses val="autoZero"/>
        <c:auto val="1"/>
        <c:lblAlgn val="ctr"/>
        <c:lblOffset val="100"/>
        <c:noMultiLvlLbl val="0"/>
      </c:catAx>
      <c:valAx>
        <c:axId val="-2141908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911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2136536"/>
        <c:axId val="-2142133560"/>
      </c:barChart>
      <c:catAx>
        <c:axId val="-2142136536"/>
        <c:scaling>
          <c:orientation val="minMax"/>
        </c:scaling>
        <c:delete val="0"/>
        <c:axPos val="b"/>
        <c:majorTickMark val="none"/>
        <c:minorTickMark val="none"/>
        <c:tickLblPos val="none"/>
        <c:crossAx val="-2142133560"/>
        <c:crosses val="autoZero"/>
        <c:auto val="1"/>
        <c:lblAlgn val="ctr"/>
        <c:lblOffset val="100"/>
        <c:noMultiLvlLbl val="0"/>
      </c:catAx>
      <c:valAx>
        <c:axId val="-214213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136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2169624"/>
        <c:axId val="-2142166648"/>
      </c:barChart>
      <c:catAx>
        <c:axId val="-2142169624"/>
        <c:scaling>
          <c:orientation val="minMax"/>
        </c:scaling>
        <c:delete val="0"/>
        <c:axPos val="b"/>
        <c:majorTickMark val="none"/>
        <c:minorTickMark val="none"/>
        <c:tickLblPos val="none"/>
        <c:crossAx val="-2142166648"/>
        <c:crosses val="autoZero"/>
        <c:auto val="1"/>
        <c:lblAlgn val="ctr"/>
        <c:lblOffset val="100"/>
        <c:noMultiLvlLbl val="0"/>
      </c:catAx>
      <c:valAx>
        <c:axId val="-21421666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2169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211176"/>
        <c:axId val="-2142208200"/>
      </c:lineChart>
      <c:catAx>
        <c:axId val="-2142211176"/>
        <c:scaling>
          <c:orientation val="minMax"/>
        </c:scaling>
        <c:delete val="0"/>
        <c:axPos val="b"/>
        <c:majorTickMark val="none"/>
        <c:minorTickMark val="none"/>
        <c:tickLblPos val="none"/>
        <c:crossAx val="-2142208200"/>
        <c:crosses val="autoZero"/>
        <c:auto val="1"/>
        <c:lblAlgn val="ctr"/>
        <c:lblOffset val="100"/>
        <c:noMultiLvlLbl val="0"/>
      </c:catAx>
      <c:valAx>
        <c:axId val="-2142208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211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237016"/>
        <c:axId val="-2105358440"/>
      </c:lineChart>
      <c:catAx>
        <c:axId val="-2142237016"/>
        <c:scaling>
          <c:orientation val="minMax"/>
        </c:scaling>
        <c:delete val="0"/>
        <c:axPos val="b"/>
        <c:majorTickMark val="none"/>
        <c:minorTickMark val="none"/>
        <c:tickLblPos val="none"/>
        <c:crossAx val="-2105358440"/>
        <c:crosses val="autoZero"/>
        <c:auto val="1"/>
        <c:lblAlgn val="ctr"/>
        <c:lblOffset val="100"/>
        <c:noMultiLvlLbl val="0"/>
      </c:catAx>
      <c:valAx>
        <c:axId val="-2105358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23701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527368"/>
        <c:axId val="-2104524392"/>
      </c:lineChart>
      <c:catAx>
        <c:axId val="-2104527368"/>
        <c:scaling>
          <c:orientation val="minMax"/>
        </c:scaling>
        <c:delete val="0"/>
        <c:axPos val="b"/>
        <c:majorTickMark val="none"/>
        <c:minorTickMark val="none"/>
        <c:tickLblPos val="none"/>
        <c:crossAx val="-2104524392"/>
        <c:crosses val="autoZero"/>
        <c:auto val="1"/>
        <c:lblAlgn val="ctr"/>
        <c:lblOffset val="100"/>
        <c:noMultiLvlLbl val="0"/>
      </c:catAx>
      <c:valAx>
        <c:axId val="-21045243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452736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559800"/>
        <c:axId val="-2104556824"/>
      </c:lineChart>
      <c:catAx>
        <c:axId val="-2104559800"/>
        <c:scaling>
          <c:orientation val="minMax"/>
        </c:scaling>
        <c:delete val="0"/>
        <c:axPos val="b"/>
        <c:majorTickMark val="none"/>
        <c:minorTickMark val="none"/>
        <c:tickLblPos val="none"/>
        <c:crossAx val="-2104556824"/>
        <c:crosses val="autoZero"/>
        <c:auto val="1"/>
        <c:lblAlgn val="ctr"/>
        <c:lblOffset val="100"/>
        <c:noMultiLvlLbl val="0"/>
      </c:catAx>
      <c:valAx>
        <c:axId val="-210455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559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577352"/>
        <c:axId val="-2104574376"/>
      </c:lineChart>
      <c:catAx>
        <c:axId val="-2104577352"/>
        <c:scaling>
          <c:orientation val="minMax"/>
        </c:scaling>
        <c:delete val="0"/>
        <c:axPos val="b"/>
        <c:majorTickMark val="none"/>
        <c:minorTickMark val="none"/>
        <c:tickLblPos val="none"/>
        <c:crossAx val="-2104574376"/>
        <c:crosses val="autoZero"/>
        <c:auto val="1"/>
        <c:lblAlgn val="ctr"/>
        <c:lblOffset val="100"/>
        <c:noMultiLvlLbl val="0"/>
      </c:catAx>
      <c:valAx>
        <c:axId val="-210457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57735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613928"/>
        <c:axId val="-2104610952"/>
      </c:lineChart>
      <c:catAx>
        <c:axId val="-2104613928"/>
        <c:scaling>
          <c:orientation val="minMax"/>
        </c:scaling>
        <c:delete val="0"/>
        <c:axPos val="b"/>
        <c:majorTickMark val="none"/>
        <c:minorTickMark val="none"/>
        <c:tickLblPos val="none"/>
        <c:crossAx val="-2104610952"/>
        <c:crosses val="autoZero"/>
        <c:auto val="1"/>
        <c:lblAlgn val="ctr"/>
        <c:lblOffset val="100"/>
        <c:noMultiLvlLbl val="0"/>
      </c:catAx>
      <c:valAx>
        <c:axId val="-21046109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46139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272360"/>
        <c:axId val="-2147269320"/>
      </c:areaChart>
      <c:dateAx>
        <c:axId val="-214727236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269320"/>
        <c:crosses val="autoZero"/>
        <c:auto val="1"/>
        <c:lblOffset val="100"/>
        <c:baseTimeUnit val="days"/>
      </c:dateAx>
      <c:valAx>
        <c:axId val="-2147269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2723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690088"/>
        <c:axId val="-2104687064"/>
      </c:scatterChart>
      <c:valAx>
        <c:axId val="-2104690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687064"/>
        <c:crosses val="autoZero"/>
        <c:crossBetween val="midCat"/>
      </c:valAx>
      <c:valAx>
        <c:axId val="-2104687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6900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703096"/>
        <c:axId val="-2104700072"/>
      </c:scatterChart>
      <c:valAx>
        <c:axId val="-2104703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700072"/>
        <c:crosses val="autoZero"/>
        <c:crossBetween val="midCat"/>
      </c:valAx>
      <c:valAx>
        <c:axId val="-2104700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703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730632"/>
        <c:axId val="-2104743000"/>
      </c:scatterChart>
      <c:valAx>
        <c:axId val="-2104730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743000"/>
        <c:crosses val="autoZero"/>
        <c:crossBetween val="midCat"/>
      </c:valAx>
      <c:valAx>
        <c:axId val="-2104743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7306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791416"/>
        <c:axId val="-2104788392"/>
      </c:scatterChart>
      <c:valAx>
        <c:axId val="-210479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788392"/>
        <c:crosses val="autoZero"/>
        <c:crossBetween val="midCat"/>
      </c:valAx>
      <c:valAx>
        <c:axId val="-2104788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7914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765688"/>
        <c:axId val="-2104762664"/>
      </c:scatterChart>
      <c:valAx>
        <c:axId val="-2104765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762664"/>
        <c:crosses val="autoZero"/>
        <c:crossBetween val="midCat"/>
      </c:valAx>
      <c:valAx>
        <c:axId val="-2104762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765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4836392"/>
        <c:axId val="-2104841688"/>
      </c:bubbleChart>
      <c:valAx>
        <c:axId val="-2104836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841688"/>
        <c:crosses val="autoZero"/>
        <c:crossBetween val="midCat"/>
      </c:valAx>
      <c:valAx>
        <c:axId val="-2104841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8363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4889672"/>
        <c:axId val="-2104886648"/>
      </c:bubbleChart>
      <c:valAx>
        <c:axId val="-210488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886648"/>
        <c:crosses val="autoZero"/>
        <c:crossBetween val="midCat"/>
      </c:valAx>
      <c:valAx>
        <c:axId val="-2104886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889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906520"/>
        <c:axId val="-2104910520"/>
      </c:radarChart>
      <c:catAx>
        <c:axId val="-210490652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4910520"/>
        <c:crosses val="autoZero"/>
        <c:auto val="1"/>
        <c:lblAlgn val="ctr"/>
        <c:lblOffset val="100"/>
        <c:noMultiLvlLbl val="0"/>
      </c:catAx>
      <c:valAx>
        <c:axId val="-210491052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04906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940376"/>
        <c:axId val="-2104937336"/>
      </c:radarChart>
      <c:catAx>
        <c:axId val="-2104940376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4937336"/>
        <c:crosses val="autoZero"/>
        <c:auto val="1"/>
        <c:lblAlgn val="ctr"/>
        <c:lblOffset val="100"/>
        <c:noMultiLvlLbl val="0"/>
      </c:catAx>
      <c:valAx>
        <c:axId val="-21049373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04940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245384"/>
        <c:axId val="-2147242344"/>
      </c:areaChart>
      <c:dateAx>
        <c:axId val="-214724538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242344"/>
        <c:crosses val="autoZero"/>
        <c:auto val="1"/>
        <c:lblOffset val="100"/>
        <c:baseTimeUnit val="days"/>
      </c:dateAx>
      <c:valAx>
        <c:axId val="-21472423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72453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958472"/>
        <c:axId val="-2104955432"/>
      </c:radarChart>
      <c:catAx>
        <c:axId val="-2104958472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4955432"/>
        <c:crosses val="autoZero"/>
        <c:auto val="1"/>
        <c:lblAlgn val="ctr"/>
        <c:lblOffset val="100"/>
        <c:noMultiLvlLbl val="0"/>
      </c:catAx>
      <c:valAx>
        <c:axId val="-210495543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04958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m/d/yy</c:formatCode>
                <c:ptCount val="7"/>
                <c:pt idx="0">
                  <c:v>25204.0</c:v>
                </c:pt>
                <c:pt idx="1">
                  <c:v>25205.0</c:v>
                </c:pt>
                <c:pt idx="2">
                  <c:v>25215.0</c:v>
                </c:pt>
                <c:pt idx="3">
                  <c:v>25223.0</c:v>
                </c:pt>
                <c:pt idx="4">
                  <c:v>25233.0</c:v>
                </c:pt>
                <c:pt idx="5">
                  <c:v>25244.0</c:v>
                </c:pt>
                <c:pt idx="6">
                  <c:v>25254.0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15.0</c:v>
                </c:pt>
                <c:pt idx="6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661096"/>
        <c:axId val="-2141658968"/>
      </c:lineChart>
      <c:dateAx>
        <c:axId val="-214166109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41658968"/>
        <c:crosses val="autoZero"/>
        <c:auto val="1"/>
        <c:lblOffset val="100"/>
        <c:baseTimeUnit val="days"/>
      </c:dateAx>
      <c:valAx>
        <c:axId val="-214165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661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217272"/>
        <c:axId val="-2147214232"/>
        <c:axId val="-2147211192"/>
      </c:area3DChart>
      <c:dateAx>
        <c:axId val="-214721727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214232"/>
        <c:crosses val="autoZero"/>
        <c:auto val="1"/>
        <c:lblOffset val="100"/>
        <c:baseTimeUnit val="days"/>
      </c:dateAx>
      <c:valAx>
        <c:axId val="-2147214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217272"/>
        <c:crosses val="autoZero"/>
        <c:crossBetween val="midCat"/>
      </c:valAx>
      <c:serAx>
        <c:axId val="-2147211192"/>
        <c:scaling>
          <c:orientation val="minMax"/>
        </c:scaling>
        <c:delete val="0"/>
        <c:axPos val="b"/>
        <c:majorTickMark val="none"/>
        <c:minorTickMark val="none"/>
        <c:tickLblPos val="none"/>
        <c:crossAx val="-2147214232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187064"/>
        <c:axId val="-2147184024"/>
        <c:axId val="0"/>
      </c:area3DChart>
      <c:dateAx>
        <c:axId val="-214718706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184024"/>
        <c:crosses val="autoZero"/>
        <c:auto val="1"/>
        <c:lblOffset val="100"/>
        <c:baseTimeUnit val="days"/>
      </c:dateAx>
      <c:valAx>
        <c:axId val="-2147184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8706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158760"/>
        <c:axId val="-2147155736"/>
        <c:axId val="0"/>
      </c:area3DChart>
      <c:dateAx>
        <c:axId val="-214715876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47155736"/>
        <c:crosses val="autoZero"/>
        <c:auto val="1"/>
        <c:lblOffset val="100"/>
        <c:baseTimeUnit val="days"/>
      </c:dateAx>
      <c:valAx>
        <c:axId val="-21471557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71587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947032"/>
        <c:axId val="-2146682120"/>
      </c:barChart>
      <c:catAx>
        <c:axId val="-2141947032"/>
        <c:scaling>
          <c:orientation val="minMax"/>
        </c:scaling>
        <c:delete val="0"/>
        <c:axPos val="l"/>
        <c:majorTickMark val="none"/>
        <c:minorTickMark val="none"/>
        <c:tickLblPos val="none"/>
        <c:crossAx val="-2146682120"/>
        <c:crosses val="autoZero"/>
        <c:auto val="1"/>
        <c:lblAlgn val="ctr"/>
        <c:lblOffset val="100"/>
        <c:noMultiLvlLbl val="0"/>
      </c:catAx>
      <c:valAx>
        <c:axId val="-21466821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1947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784312"/>
        <c:axId val="2112777240"/>
      </c:barChart>
      <c:catAx>
        <c:axId val="2112784312"/>
        <c:scaling>
          <c:orientation val="minMax"/>
        </c:scaling>
        <c:delete val="0"/>
        <c:axPos val="l"/>
        <c:majorTickMark val="none"/>
        <c:minorTickMark val="none"/>
        <c:tickLblPos val="none"/>
        <c:crossAx val="2112777240"/>
        <c:crosses val="autoZero"/>
        <c:auto val="1"/>
        <c:lblAlgn val="ctr"/>
        <c:lblOffset val="100"/>
        <c:noMultiLvlLbl val="0"/>
      </c:catAx>
      <c:valAx>
        <c:axId val="21127772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12784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1942584"/>
        <c:axId val="-2141939608"/>
      </c:barChart>
      <c:catAx>
        <c:axId val="-2141942584"/>
        <c:scaling>
          <c:orientation val="minMax"/>
        </c:scaling>
        <c:delete val="0"/>
        <c:axPos val="l"/>
        <c:majorTickMark val="none"/>
        <c:minorTickMark val="none"/>
        <c:tickLblPos val="none"/>
        <c:crossAx val="-2141939608"/>
        <c:crosses val="autoZero"/>
        <c:auto val="1"/>
        <c:lblAlgn val="ctr"/>
        <c:lblOffset val="100"/>
        <c:noMultiLvlLbl val="0"/>
      </c:catAx>
      <c:valAx>
        <c:axId val="-214193960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41942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6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6608802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1586218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3658300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4643651"/>
              </p:ext>
            </p:extLst>
          </p:nvPr>
        </p:nvGraphicFramePr>
        <p:xfrm>
          <a:off x="2286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292762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2638089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402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15923594"/>
              </p:ext>
            </p:extLst>
          </p:nvPr>
        </p:nvGraphicFramePr>
        <p:xfrm>
          <a:off x="228600" y="228600"/>
          <a:ext cx="3623320" cy="36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34768805"/>
              </p:ext>
            </p:extLst>
          </p:nvPr>
        </p:nvGraphicFramePr>
        <p:xfrm>
          <a:off x="5292080" y="3068960"/>
          <a:ext cx="3647728" cy="363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8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5934574"/>
              </p:ext>
            </p:extLst>
          </p:nvPr>
        </p:nvGraphicFramePr>
        <p:xfrm>
          <a:off x="32352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9942335"/>
              </p:ext>
            </p:extLst>
          </p:nvPr>
        </p:nvGraphicFramePr>
        <p:xfrm>
          <a:off x="320384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84908692"/>
              </p:ext>
            </p:extLst>
          </p:nvPr>
        </p:nvGraphicFramePr>
        <p:xfrm>
          <a:off x="6156176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84898619"/>
              </p:ext>
            </p:extLst>
          </p:nvPr>
        </p:nvGraphicFramePr>
        <p:xfrm>
          <a:off x="32352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9461024"/>
              </p:ext>
            </p:extLst>
          </p:nvPr>
        </p:nvGraphicFramePr>
        <p:xfrm>
          <a:off x="320384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37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1334781"/>
              </p:ext>
            </p:extLst>
          </p:nvPr>
        </p:nvGraphicFramePr>
        <p:xfrm>
          <a:off x="323528" y="332656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43023677"/>
              </p:ext>
            </p:extLst>
          </p:nvPr>
        </p:nvGraphicFramePr>
        <p:xfrm>
          <a:off x="4788024" y="3645024"/>
          <a:ext cx="3863752" cy="276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0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40267053"/>
              </p:ext>
            </p:extLst>
          </p:nvPr>
        </p:nvGraphicFramePr>
        <p:xfrm>
          <a:off x="228600" y="228600"/>
          <a:ext cx="4271392" cy="30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19581462"/>
              </p:ext>
            </p:extLst>
          </p:nvPr>
        </p:nvGraphicFramePr>
        <p:xfrm>
          <a:off x="4690872" y="228600"/>
          <a:ext cx="4201608" cy="30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4545027"/>
              </p:ext>
            </p:extLst>
          </p:nvPr>
        </p:nvGraphicFramePr>
        <p:xfrm>
          <a:off x="251520" y="3573016"/>
          <a:ext cx="42484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55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7584482"/>
              </p:ext>
            </p:extLst>
          </p:nvPr>
        </p:nvGraphicFramePr>
        <p:xfrm>
          <a:off x="323528" y="332656"/>
          <a:ext cx="417646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09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</Words>
  <Application>Microsoft Macintosh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20</cp:revision>
  <dcterms:created xsi:type="dcterms:W3CDTF">2012-11-17T11:07:40Z</dcterms:created>
  <dcterms:modified xsi:type="dcterms:W3CDTF">2016-12-21T19:47:55Z</dcterms:modified>
  <cp:category/>
</cp:coreProperties>
</file>