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523624"/>
        <c:axId val="2106631112"/>
      </c:barChart>
      <c:catAx>
        <c:axId val="2124523624"/>
        <c:scaling>
          <c:orientation val="minMax"/>
        </c:scaling>
        <c:delete val="0"/>
        <c:axPos val="l"/>
        <c:majorTickMark val="out"/>
        <c:minorTickMark val="none"/>
        <c:tickLblPos val="nextTo"/>
        <c:crossAx val="2106631112"/>
        <c:crosses val="autoZero"/>
        <c:auto val="1"/>
        <c:lblAlgn val="ctr"/>
        <c:lblOffset val="100"/>
        <c:noMultiLvlLbl val="0"/>
      </c:catAx>
      <c:valAx>
        <c:axId val="21066311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24523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7297327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39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2014-07-04T20:35:51Z</dcterms:modified>
  <cp:category/>
</cp:coreProperties>
</file>