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96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312264"/>
        <c:axId val="-2099613272"/>
      </c:barChart>
      <c:catAx>
        <c:axId val="-2099312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9613272"/>
        <c:crosses val="autoZero"/>
        <c:auto val="1"/>
        <c:lblAlgn val="ctr"/>
        <c:lblOffset val="100"/>
        <c:noMultiLvlLbl val="0"/>
      </c:catAx>
      <c:valAx>
        <c:axId val="-2099613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9312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77285400"/>
        <c:axId val="-2077308104"/>
      </c:barChart>
      <c:catAx>
        <c:axId val="-20772854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7308104"/>
        <c:crosses val="autoZero"/>
        <c:auto val="1"/>
        <c:lblAlgn val="ctr"/>
        <c:lblOffset val="100"/>
        <c:noMultiLvlLbl val="0"/>
      </c:catAx>
      <c:valAx>
        <c:axId val="-2077308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285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howLegendKey val="1"/>
            <c:showVal val="1"/>
            <c:showCatName val="1"/>
            <c:showSerName val="1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87912"/>
        <c:axId val="-2124253592"/>
      </c:barChart>
      <c:catAx>
        <c:axId val="-2125187912"/>
        <c:scaling>
          <c:orientation val="minMax"/>
        </c:scaling>
        <c:delete val="0"/>
        <c:axPos val="l"/>
        <c:majorTickMark val="out"/>
        <c:minorTickMark val="none"/>
        <c:tickLblPos val="nextTo"/>
        <c:crossAx val="-2124253592"/>
        <c:crosses val="autoZero"/>
        <c:auto val="1"/>
        <c:lblAlgn val="ctr"/>
        <c:lblOffset val="100"/>
        <c:noMultiLvlLbl val="0"/>
      </c:catAx>
      <c:valAx>
        <c:axId val="-21242535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25187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8559014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2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6243773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29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05254638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2733225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64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804118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77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2018-11-09T04:45:30Z</dcterms:modified>
  <cp:category/>
</cp:coreProperties>
</file>