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'1.0' encoding='UTF-8' standalone='yes'?>
<Relationships xmlns="http://schemas.openxmlformats.org/package/2006/relationships"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
  <Relationship Id="rId3" Type="http://schemas.openxmlformats.org/officeDocument/2006/relationships/slide" Target="slides/slide2.xml"/>
  <Relationship Id="rId4" Type="http://schemas.openxmlformats.org/officeDocument/2006/relationships/slide" Target="slides/slide3.xml"/>
  <Relationship Id="rId5" Type="http://schemas.openxmlformats.org/officeDocument/2006/relationships/printerSettings" Target="printerSettings/printerSettings1.bin"/>
  <Relationship Id="rId6" Type="http://schemas.openxmlformats.org/officeDocument/2006/relationships/presProps" Target="presProps.xml"/>
  <Relationship Id="rId7" Type="http://schemas.openxmlformats.org/officeDocument/2006/relationships/viewProps" Target="viewProps.xml"/>
  <Relationship Id="rId8" Type="http://schemas.openxmlformats.org/officeDocument/2006/relationships/theme" Target="theme/theme1.xml"/>
  <Relationship Id="rId9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</Relationships>

</file>

<file path=ppt/charts/_rels/chart1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1.xlsx"/>
</Relationships>

</file>

<file path=ppt/charts/_rels/chart2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2.xlsx"/>
</Relationships>

</file>

<file path=ppt/charts/_rels/chart3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3.xlsx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5103992"/>
        <c:axId val="-2065029320"/>
      </c:barChart>
      <c:catAx>
        <c:axId val="-206510399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65029320"/>
        <c:crosses val="autoZero"/>
        <c:auto val="1"/>
        <c:lblAlgn val="ctr"/>
        <c:lblOffset val="100"/>
        <c:noMultiLvlLbl val="0"/>
      </c:catAx>
      <c:valAx>
        <c:axId val="-2065029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5103992"/>
        <c:crosses val="autoZero"/>
        <c:crossBetween val="between"/>
      </c:valAx>
    </c:plotArea>
    <c:legend>
      <c:layout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4088584"/>
        <c:axId val="2072583496"/>
      </c:barChart>
      <c:catAx>
        <c:axId val="-2094088584"/>
        <c:scaling>
          <c:orientation val="minMax"/>
        </c:scaling>
        <c:delete val="0"/>
        <c:axPos val="b"/>
        <c:majorTickMark val="out"/>
        <c:minorTickMark val="none"/>
        <c:tickLblPos val="nextTo"/>
        <c:crossAx val="2072583496"/>
        <c:crosses val="autoZero"/>
        <c:auto val="1"/>
        <c:lblAlgn val="ctr"/>
        <c:lblOffset val="100"/>
        <c:noMultiLvlLbl val="0"/>
      </c:catAx>
      <c:valAx>
        <c:axId val="2072583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4088584"/>
        <c:crosses val="autoZero"/>
        <c:crossBetween val="between"/>
      </c:valAx>
    </c:plotArea>
    <c:legend>
      <c:legendPos val="b"/>
      <c:layout>
        <c:manualLayout>
          <c:xMode val="factor"/>
          <c:yMode val="factor"/>
          <c:x val="-0.5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9259192"/>
        <c:axId val="-2095339976"/>
      </c:barChart>
      <c:catAx>
        <c:axId val="213925919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95339976"/>
        <c:crosses val="autoZero"/>
        <c:auto val="1"/>
        <c:lblAlgn val="ctr"/>
        <c:lblOffset val="100"/>
        <c:noMultiLvlLbl val="0"/>
      </c:catAx>
      <c:valAx>
        <c:axId val="-2095339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9259192"/>
        <c:crosses val="autoZero"/>
        <c:crossBetween val="between"/>
      </c:valAx>
    </c:plotArea>
    <c:legend>
      <c:legendPos val="r"/>
      <c:layout>
        <c:manualLayout>
          <c:xMode val="factor"/>
          <c:yMode val="factor"/>
          <c:x val="0.4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</Relationships>

</file>

<file path=ppt/slides/_rels/slide2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</Relationships>

</file>

<file path=ppt/slides/_rels/slide3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4215773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898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64567995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308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33171774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66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8</cp:revision>
  <dcterms:created xsi:type="dcterms:W3CDTF">2012-11-17T11:07:40Z</dcterms:created>
  <dcterms:modified xsi:type="dcterms:W3CDTF">2014-08-31T20:22:25Z</dcterms:modified>
  <cp:category/>
</cp:coreProperties>
</file>