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4288808"/>
        <c:axId val="-2064285720"/>
      </c:barChart>
      <c:catAx>
        <c:axId val="-2064288808"/>
        <c:scaling>
          <c:orientation val="minMax"/>
        </c:scaling>
        <c:delete val="0"/>
        <c:axPos val="b"/>
        <c:majorTickMark val="out"/>
        <c:minorTickMark val="none"/>
        <c:tickLblPos val="nextTo"/>
        <c:crossAx val="-2064285720"/>
        <c:crosses val="autoZero"/>
        <c:auto val="1"/>
        <c:lblAlgn val="ctr"/>
        <c:lblOffset val="100"/>
        <c:noMultiLvlLbl val="0"/>
      </c:catAx>
      <c:valAx>
        <c:axId val="-2064285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4288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2829560"/>
        <c:axId val="2141859704"/>
      </c:barChart>
      <c:catAx>
        <c:axId val="2072829560"/>
        <c:scaling>
          <c:orientation val="minMax"/>
        </c:scaling>
        <c:delete val="0"/>
        <c:axPos val="b"/>
        <c:majorTickMark val="out"/>
        <c:minorTickMark val="none"/>
        <c:tickLblPos val="nextTo"/>
        <c:crossAx val="2141859704"/>
        <c:crosses val="autoZero"/>
        <c:auto val="1"/>
        <c:lblAlgn val="ctr"/>
        <c:lblOffset val="100"/>
        <c:noMultiLvlLbl val="0"/>
      </c:catAx>
      <c:valAx>
        <c:axId val="2141859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28295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0985542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997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60538356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01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8</cp:revision>
  <dcterms:created xsi:type="dcterms:W3CDTF">2012-11-17T11:07:40Z</dcterms:created>
  <dcterms:modified xsi:type="dcterms:W3CDTF">2014-08-31T08:59:11Z</dcterms:modified>
  <cp:category/>
</cp:coreProperties>
</file>