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circle"/>
            <c:size val="24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36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388600"/>
        <c:axId val="-2139746840"/>
      </c:lineChart>
      <c:catAx>
        <c:axId val="21213886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9746840"/>
        <c:crosses val="autoZero"/>
        <c:auto val="1"/>
        <c:lblAlgn val="ctr"/>
        <c:lblOffset val="100"/>
        <c:noMultiLvlLbl val="0"/>
      </c:catAx>
      <c:valAx>
        <c:axId val="-2139746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1388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1421852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850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2016-07-30T18:25:28Z</dcterms:modified>
  <cp:category/>
</cp:coreProperties>
</file>