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0704104"/>
        <c:axId val="-2054657880"/>
      </c:scatterChart>
      <c:valAx>
        <c:axId val="-2080704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54657880"/>
        <c:crosses val="autoZero"/>
        <c:crossBetween val="midCat"/>
      </c:valAx>
      <c:valAx>
        <c:axId val="-2054657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07041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0638632"/>
        <c:axId val="-2100690600"/>
      </c:bubbleChart>
      <c:valAx>
        <c:axId val="-2100638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690600"/>
        <c:crosses val="autoZero"/>
        <c:crossBetween val="midCat"/>
      </c:valAx>
      <c:valAx>
        <c:axId val="-210069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06386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333688"/>
        <c:axId val="-2054207560"/>
      </c:barChart>
      <c:catAx>
        <c:axId val="-2081333688"/>
        <c:scaling>
          <c:orientation val="minMax"/>
        </c:scaling>
        <c:delete val="0"/>
        <c:axPos val="l"/>
        <c:majorTickMark val="out"/>
        <c:minorTickMark val="none"/>
        <c:tickLblPos val="nextTo"/>
        <c:crossAx val="-2054207560"/>
        <c:crosses val="autoZero"/>
        <c:auto val="1"/>
        <c:lblAlgn val="ctr"/>
        <c:lblOffset val="100"/>
        <c:noMultiLvlLbl val="0"/>
      </c:catAx>
      <c:valAx>
        <c:axId val="-20542075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81333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758003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82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010883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34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673747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670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2016-07-04T21:45:32Z</dcterms:modified>
  <cp:category/>
</cp:coreProperties>
</file>