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2" d="100"/>
          <a:sy n="152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>
              <a:noFill/>
            </a:ln>
          </c:spPr>
          <c:dLbls>
            <c:dLbl>
              <c:idx val="0"/>
              <c:layout/>
              <c:tx>
                <c:rich>
                  <a:bodyPr/>
                  <a:lstStyle/>
                  <a:p>
                    <a:pPr>
                      <a:defRPr sz="1200" baseline="0"/>
                    </a:pPr>
                    <a:r>
                      <a:rPr lang="en-US" sz="1200" baseline="0" smtClean="0"/>
                      <a:t>foobar</a:t>
                    </a:r>
                    <a:endParaRPr lang="en-US" sz="1200" baseline="0" dirty="0"/>
                  </a:p>
                </c:rich>
              </c:tx>
              <c:spPr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138645240"/>
        <c:axId val="-2117404184"/>
      </c:scatterChart>
      <c:valAx>
        <c:axId val="-2138645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17404184"/>
        <c:crosses val="autoZero"/>
        <c:crossBetween val="midCat"/>
      </c:valAx>
      <c:valAx>
        <c:axId val="-2117404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864524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>
              <a:noFill/>
            </a:ln>
          </c:spPr>
          <c:dLbls>
            <c:dLbl>
              <c:idx val="1"/>
              <c:layout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133879144"/>
        <c:axId val="-2134096536"/>
      </c:scatterChart>
      <c:valAx>
        <c:axId val="-2133879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34096536"/>
        <c:crosses val="autoZero"/>
        <c:crossBetween val="midCat"/>
      </c:valAx>
      <c:valAx>
        <c:axId val="-2134096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387914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Lbls>
            <c:dLbl>
              <c:idx val="0"/>
              <c:spPr/>
              <c:txPr>
                <a:bodyPr/>
                <a:lstStyle/>
                <a:p>
                  <a:pPr>
                    <a:defRPr sz="2400" b="1" i="0">
                      <a:solidFill>
                        <a:srgbClr val="FF0000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ln>
                  <a:solidFill>
                    <a:srgbClr val="008000"/>
                  </a:solidFill>
                </a:ln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134765608"/>
        <c:axId val="-2136084872"/>
      </c:barChart>
      <c:catAx>
        <c:axId val="-213476560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6084872"/>
        <c:crosses val="autoZero"/>
        <c:auto val="1"/>
        <c:lblAlgn val="ctr"/>
        <c:lblOffset val="100"/>
        <c:noMultiLvlLbl val="0"/>
      </c:catAx>
      <c:valAx>
        <c:axId val="-2136084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47656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83742007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733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00990929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013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1623348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282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13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11</cp:revision>
  <dcterms:created xsi:type="dcterms:W3CDTF">2012-11-17T11:07:40Z</dcterms:created>
  <dcterms:modified xsi:type="dcterms:W3CDTF">2017-02-08T19:20:59Z</dcterms:modified>
  <cp:category/>
</cp:coreProperties>
</file>