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5304488"/>
        <c:axId val="2056079144"/>
      </c:barChart>
      <c:catAx>
        <c:axId val="2055304488"/>
        <c:scaling>
          <c:orientation val="minMax"/>
        </c:scaling>
        <c:delete val="0"/>
        <c:axPos val="l"/>
        <c:majorTickMark val="out"/>
        <c:minorTickMark val="none"/>
        <c:tickLblPos val="nextTo"/>
        <c:crossAx val="2056079144"/>
        <c:crosses val="autoZero"/>
        <c:auto val="1"/>
        <c:lblAlgn val="ctr"/>
        <c:lblOffset val="100"/>
        <c:noMultiLvlLbl val="0"/>
      </c:catAx>
      <c:valAx>
        <c:axId val="20560791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55304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6199928"/>
        <c:axId val="-2126196952"/>
      </c:barChart>
      <c:catAx>
        <c:axId val="-212619992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26196952"/>
        <c:crosses val="autoZero"/>
        <c:auto val="1"/>
        <c:lblAlgn val="ctr"/>
        <c:lblOffset val="100"/>
        <c:noMultiLvlLbl val="0"/>
      </c:catAx>
      <c:valAx>
        <c:axId val="-212619695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26199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785000"/>
        <c:axId val="-2126177560"/>
      </c:barChart>
      <c:catAx>
        <c:axId val="-21297850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6177560"/>
        <c:crosses val="autoZero"/>
        <c:auto val="1"/>
        <c:lblAlgn val="ctr"/>
        <c:lblOffset val="100"/>
        <c:noMultiLvlLbl val="0"/>
      </c:catAx>
      <c:valAx>
        <c:axId val="-2126177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9785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698472"/>
        <c:axId val="-2129865464"/>
      </c:lineChart>
      <c:catAx>
        <c:axId val="-21306984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865464"/>
        <c:crosses val="autoZero"/>
        <c:auto val="1"/>
        <c:lblAlgn val="ctr"/>
        <c:lblOffset val="100"/>
        <c:noMultiLvlLbl val="0"/>
      </c:catAx>
      <c:valAx>
        <c:axId val="-2129865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0698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7.2</c:v>
                </c:pt>
                <c:pt idx="1">
                  <c:v>2.3</c:v>
                </c:pt>
                <c:pt idx="2">
                  <c:v>8.0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461704"/>
        <c:axId val="-2130458712"/>
      </c:scatterChart>
      <c:valAx>
        <c:axId val="-2130461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458712"/>
        <c:crosses val="autoZero"/>
        <c:crossBetween val="midCat"/>
      </c:valAx>
      <c:valAx>
        <c:axId val="-2130458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04617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Table13[[#Headers],[Series 2]]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Table13[X-Values]</c:f>
              <c:numCache>
                <c:formatCode>General</c:formatCode>
                <c:ptCount val="3"/>
                <c:pt idx="0">
                  <c:v>7.0</c:v>
                </c:pt>
                <c:pt idx="1">
                  <c:v>8.1</c:v>
                </c:pt>
                <c:pt idx="2">
                  <c:v>6.2</c:v>
                </c:pt>
              </c:numCache>
            </c:numRef>
          </c:xVal>
          <c:yVal>
            <c:numRef>
              <c:f>Table13[Series 2]</c:f>
              <c:numCache>
                <c:formatCode>General</c:formatCode>
                <c:ptCount val="3"/>
                <c:pt idx="0">
                  <c:v>7.2</c:v>
                </c:pt>
                <c:pt idx="1">
                  <c:v>2.3</c:v>
                </c:pt>
                <c:pt idx="2">
                  <c:v>8.0</c:v>
                </c:pt>
              </c:numCache>
            </c:numRef>
          </c:yVal>
          <c:bubbleSize>
            <c:numRef>
              <c:f>Table13[Size 2]</c:f>
              <c:numCache>
                <c:formatCode>General</c:formatCode>
                <c:ptCount val="3"/>
                <c:pt idx="0">
                  <c:v>8.0</c:v>
                </c:pt>
                <c:pt idx="1">
                  <c:v>10.0</c:v>
                </c:pt>
                <c:pt idx="2">
                  <c:v>4.0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26856792"/>
        <c:axId val="2087206568"/>
      </c:bubbleChart>
      <c:valAx>
        <c:axId val="-2126856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7206568"/>
        <c:crosses val="autoZero"/>
        <c:crossBetween val="midCat"/>
      </c:valAx>
      <c:valAx>
        <c:axId val="2087206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68567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967761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6023800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1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570285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50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37150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2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28429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66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147143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86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773979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96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2016-06-14T03:42:57Z</dcterms:modified>
  <cp:category/>
</cp:coreProperties>
</file>