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6620" autoAdjust="0"/>
  </p:normalViewPr>
  <p:slideViewPr>
    <p:cSldViewPr>
      <p:cViewPr varScale="1">
        <p:scale>
          <a:sx n="137" d="100"/>
          <a:sy n="13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702616"/>
        <c:axId val="-2123775128"/>
      </c:barChart>
      <c:catAx>
        <c:axId val="-21237026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3775128"/>
        <c:crosses val="autoZero"/>
        <c:auto val="1"/>
        <c:lblAlgn val="ctr"/>
        <c:lblOffset val="100"/>
        <c:noMultiLvlLbl val="0"/>
      </c:catAx>
      <c:valAx>
        <c:axId val="-2123775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3702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1444968"/>
        <c:axId val="-209916484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444968"/>
        <c:axId val="-2099164840"/>
      </c:lineChart>
      <c:catAx>
        <c:axId val="-21014449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9164840"/>
        <c:crosses val="autoZero"/>
        <c:auto val="1"/>
        <c:lblAlgn val="ctr"/>
        <c:lblOffset val="100"/>
        <c:noMultiLvlLbl val="0"/>
      </c:catAx>
      <c:valAx>
        <c:axId val="-2099164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44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398632"/>
        <c:axId val="-2099101352"/>
      </c:barChart>
      <c:catAx>
        <c:axId val="-21223986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9101352"/>
        <c:crosses val="autoZero"/>
        <c:auto val="1"/>
        <c:lblAlgn val="ctr"/>
        <c:lblOffset val="100"/>
        <c:noMultiLvlLbl val="0"/>
      </c:catAx>
      <c:valAx>
        <c:axId val="-2099101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398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 formatCode="0.0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01637736"/>
        <c:axId val="-2101503160"/>
      </c:barChart>
      <c:catAx>
        <c:axId val="-21016377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1503160"/>
        <c:crosses val="autoZero"/>
        <c:auto val="1"/>
        <c:lblAlgn val="ctr"/>
        <c:lblOffset val="100"/>
        <c:noMultiLvlLbl val="0"/>
      </c:catAx>
      <c:valAx>
        <c:axId val="-21015031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1637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26648"/>
        <c:axId val="-2101487112"/>
      </c:scatterChart>
      <c:valAx>
        <c:axId val="-2101526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1487112"/>
        <c:crosses val="autoZero"/>
        <c:crossBetween val="midCat"/>
      </c:valAx>
      <c:valAx>
        <c:axId val="-2101487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5266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1673672"/>
        <c:axId val="-2102027848"/>
      </c:bubbleChart>
      <c:valAx>
        <c:axId val="-210167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2027848"/>
        <c:crosses val="autoZero"/>
        <c:crossBetween val="midCat"/>
      </c:valAx>
      <c:valAx>
        <c:axId val="-2102027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673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158104"/>
        <c:axId val="-2102287928"/>
      </c:lineChart>
      <c:catAx>
        <c:axId val="-21021581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2287928"/>
        <c:crosses val="autoZero"/>
        <c:auto val="1"/>
        <c:lblAlgn val="ctr"/>
        <c:lblOffset val="100"/>
        <c:noMultiLvlLbl val="0"/>
      </c:catAx>
      <c:valAx>
        <c:axId val="-2102287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158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2323288"/>
        <c:axId val="-2102295848"/>
      </c:radarChart>
      <c:catAx>
        <c:axId val="-210232328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02295848"/>
        <c:crosses val="autoZero"/>
        <c:auto val="1"/>
        <c:lblAlgn val="ctr"/>
        <c:lblOffset val="100"/>
        <c:noMultiLvlLbl val="0"/>
      </c:catAx>
      <c:valAx>
        <c:axId val="-210229584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102323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7045784"/>
        <c:axId val="-2097259944"/>
      </c:areaChart>
      <c:dateAx>
        <c:axId val="204704578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97259944"/>
        <c:crosses val="autoZero"/>
        <c:auto val="1"/>
        <c:lblOffset val="100"/>
        <c:baseTimeUnit val="days"/>
      </c:dateAx>
      <c:valAx>
        <c:axId val="-2097259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045784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765285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1594327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59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44606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68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747565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0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81582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277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214079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64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842659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73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600656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2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893354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844651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999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874114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5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Macintosh PowerPoint</Application>
  <PresentationFormat>On-screen Show (4:3)</PresentationFormat>
  <Paragraphs>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2018-11-09T02:03:43Z</dcterms:modified>
  <cp:category/>
</cp:coreProperties>
</file>