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2719944"/>
        <c:axId val="-2094516472"/>
      </c:barChart>
      <c:catAx>
        <c:axId val="-20927199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4516472"/>
        <c:crosses val="autoZero"/>
        <c:auto val="1"/>
        <c:lblAlgn val="ctr"/>
        <c:lblOffset val="100"/>
        <c:noMultiLvlLbl val="0"/>
      </c:catAx>
      <c:valAx>
        <c:axId val="-2094516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2719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486936"/>
        <c:axId val="-2095543336"/>
      </c:barChart>
      <c:catAx>
        <c:axId val="-20954869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5543336"/>
        <c:crosses val="autoZero"/>
        <c:auto val="1"/>
        <c:lblAlgn val="ctr"/>
        <c:lblOffset val="420"/>
        <c:noMultiLvlLbl val="0"/>
      </c:catAx>
      <c:valAx>
        <c:axId val="-2095543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5486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7774022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58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07276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6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2014-08-17T04:46:55Z</dcterms:modified>
  <cp:category/>
</cp:coreProperties>
</file>