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30624" y="29718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/>
              <a:t>Inherit == True</a:t>
            </a:r>
            <a:endParaRPr lang="en-US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5698976" y="2971800"/>
            <a:ext cx="914400" cy="91440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Inherit == False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426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2018-06-10T21:46:21Z</dcterms:modified>
  <cp:category/>
</cp:coreProperties>
</file>