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5" autoAdjust="0"/>
    <p:restoredTop sz="98427" autoAdjust="0"/>
  </p:normalViewPr>
  <p:slideViewPr>
    <p:cSldViewPr snapToGrid="0" snapToObjects="1">
      <p:cViewPr varScale="1">
        <p:scale>
          <a:sx n="172" d="100"/>
          <a:sy n="17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C8FC-F9EA-5744-843B-4AB6B5A5B00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C8FC-F9EA-5744-843B-4AB6B5A5B009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B0F6-596C-6E4B-8389-82D379E1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inherited fill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171101" y="457200"/>
            <a:ext cx="1368245" cy="914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no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5002" y="457200"/>
            <a:ext cx="1368245" cy="914400"/>
          </a:xfrm>
          <a:prstGeom prst="roundRect">
            <a:avLst/>
          </a:prstGeom>
          <a:solidFill>
            <a:srgbClr val="2CB7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autoshape with solid RGB fill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598903" y="457200"/>
            <a:ext cx="1368245" cy="914400"/>
          </a:xfrm>
          <a:prstGeom prst="roundRect">
            <a:avLst/>
          </a:prstGeom>
          <a:blipFill rotWithShape="1">
            <a:blip r:embed="rId2">
              <a:alphaModFix amt="47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blip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12802" y="457200"/>
            <a:ext cx="1368245" cy="914400"/>
          </a:xfrm>
          <a:prstGeom prst="roundRect">
            <a:avLst/>
          </a:prstGeom>
          <a:gradFill flip="none" rotWithShape="1">
            <a:gsLst>
              <a:gs pos="20000">
                <a:schemeClr val="accent1">
                  <a:shade val="5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autoshape with gradient </a:t>
            </a:r>
            <a:r>
              <a:rPr lang="en-US" sz="1200" dirty="0" smtClean="0">
                <a:solidFill>
                  <a:schemeClr val="bg1"/>
                </a:solidFill>
              </a:rPr>
              <a:t>fill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" y="1836780"/>
            <a:ext cx="1368245" cy="914400"/>
          </a:xfrm>
          <a:prstGeom prst="roundRect">
            <a:avLst/>
          </a:prstGeom>
          <a:pattFill prst="divot">
            <a:fgClr>
              <a:srgbClr val="2CB73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patterned 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8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457200"/>
            <a:ext cx="1368245" cy="914400"/>
          </a:xfrm>
          <a:prstGeom prst="roundRect">
            <a:avLst/>
          </a:prstGeom>
          <a:patt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inherited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91174" y="457200"/>
            <a:ext cx="1368245" cy="914400"/>
          </a:xfrm>
          <a:prstGeom prst="roundRect">
            <a:avLst/>
          </a:prstGeom>
          <a:pattFill prst="divot">
            <a:fgClr>
              <a:srgbClr val="2CB73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Divot pattern fill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457200"/>
            <a:ext cx="1368245" cy="914400"/>
          </a:xfrm>
          <a:prstGeom prst="roundRect">
            <a:avLst/>
          </a:prstGeom>
          <a:pattFill prst="wave">
            <a:fgClr>
              <a:srgbClr val="C0504D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autoshape with Wave pattern fill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39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Canny</dc:creator>
  <cp:lastModifiedBy>Steve Canny</cp:lastModifiedBy>
  <cp:revision>14</cp:revision>
  <dcterms:created xsi:type="dcterms:W3CDTF">2013-11-30T05:38:00Z</dcterms:created>
  <dcterms:modified xsi:type="dcterms:W3CDTF">2018-07-01T21:33:33Z</dcterms:modified>
</cp:coreProperties>
</file>