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8" d="100"/>
          <a:sy n="168" d="100"/>
        </p:scale>
        <p:origin x="-1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canny/python-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6854" y="3244334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is available at </a:t>
            </a:r>
            <a:r>
              <a:rPr lang="en-US" dirty="0" smtClean="0">
                <a:hlinkClick r:id="rId2"/>
              </a:rPr>
              <a:t>the python-pptx repository on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2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7</cp:revision>
  <dcterms:created xsi:type="dcterms:W3CDTF">2012-11-17T11:07:40Z</dcterms:created>
  <dcterms:modified xsi:type="dcterms:W3CDTF">2013-11-27T04:39:48Z</dcterms:modified>
  <cp:category/>
</cp:coreProperties>
</file>